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5" r:id="rId3"/>
    <p:sldId id="287" r:id="rId4"/>
    <p:sldId id="290" r:id="rId5"/>
    <p:sldId id="291" r:id="rId6"/>
    <p:sldId id="286" r:id="rId7"/>
    <p:sldId id="278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67FBE-E740-44D2-8F21-EE741562CA1D}" v="363" dt="2020-12-01T12:46:07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2" autoAdjust="0"/>
    <p:restoredTop sz="94667" autoAdjust="0"/>
  </p:normalViewPr>
  <p:slideViewPr>
    <p:cSldViewPr snapToGrid="0" snapToObjects="1">
      <p:cViewPr varScale="1">
        <p:scale>
          <a:sx n="146" d="100"/>
          <a:sy n="146" d="100"/>
        </p:scale>
        <p:origin x="151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kes, Ian" userId="1954afaf-faaf-4b62-87c9-85d986d650dd" providerId="ADAL" clId="{29767FBE-E740-44D2-8F21-EE741562CA1D}"/>
    <pc:docChg chg="undo custSel addSld delSld modSld">
      <pc:chgData name="Stokes, Ian" userId="1954afaf-faaf-4b62-87c9-85d986d650dd" providerId="ADAL" clId="{29767FBE-E740-44D2-8F21-EE741562CA1D}" dt="2020-12-01T12:41:53.364" v="3654"/>
      <pc:docMkLst>
        <pc:docMk/>
      </pc:docMkLst>
      <pc:sldChg chg="addSp modSp">
        <pc:chgData name="Stokes, Ian" userId="1954afaf-faaf-4b62-87c9-85d986d650dd" providerId="ADAL" clId="{29767FBE-E740-44D2-8F21-EE741562CA1D}" dt="2020-12-01T10:40:27.249" v="3645"/>
        <pc:sldMkLst>
          <pc:docMk/>
          <pc:sldMk cId="622928446" sldId="256"/>
        </pc:sldMkLst>
        <pc:picChg chg="add mod">
          <ac:chgData name="Stokes, Ian" userId="1954afaf-faaf-4b62-87c9-85d986d650dd" providerId="ADAL" clId="{29767FBE-E740-44D2-8F21-EE741562CA1D}" dt="2020-12-01T10:40:27.249" v="3645"/>
          <ac:picMkLst>
            <pc:docMk/>
            <pc:sldMk cId="622928446" sldId="256"/>
            <ac:picMk id="2" creationId="{B374EE2F-7380-4920-9FA0-48B4F9854C08}"/>
          </ac:picMkLst>
        </pc:picChg>
      </pc:sldChg>
      <pc:sldChg chg="addSp delSp modSp">
        <pc:chgData name="Stokes, Ian" userId="1954afaf-faaf-4b62-87c9-85d986d650dd" providerId="ADAL" clId="{29767FBE-E740-44D2-8F21-EE741562CA1D}" dt="2020-12-01T10:48:51.056" v="3647"/>
        <pc:sldMkLst>
          <pc:docMk/>
          <pc:sldMk cId="1956318530" sldId="265"/>
        </pc:sldMkLst>
        <pc:spChg chg="mod">
          <ac:chgData name="Stokes, Ian" userId="1954afaf-faaf-4b62-87c9-85d986d650dd" providerId="ADAL" clId="{29767FBE-E740-44D2-8F21-EE741562CA1D}" dt="2020-11-30T16:35:24.932" v="116" actId="6549"/>
          <ac:spMkLst>
            <pc:docMk/>
            <pc:sldMk cId="1956318530" sldId="265"/>
            <ac:spMk id="3" creationId="{00000000-0000-0000-0000-000000000000}"/>
          </ac:spMkLst>
        </pc:spChg>
        <pc:picChg chg="add del mod">
          <ac:chgData name="Stokes, Ian" userId="1954afaf-faaf-4b62-87c9-85d986d650dd" providerId="ADAL" clId="{29767FBE-E740-44D2-8F21-EE741562CA1D}" dt="2020-12-01T10:48:51.056" v="3647"/>
          <ac:picMkLst>
            <pc:docMk/>
            <pc:sldMk cId="1956318530" sldId="265"/>
            <ac:picMk id="4" creationId="{8D3C09D9-5033-47CA-84B2-4F01C2B92732}"/>
          </ac:picMkLst>
        </pc:picChg>
        <pc:picChg chg="add mod">
          <ac:chgData name="Stokes, Ian" userId="1954afaf-faaf-4b62-87c9-85d986d650dd" providerId="ADAL" clId="{29767FBE-E740-44D2-8F21-EE741562CA1D}" dt="2020-12-01T10:48:51.056" v="3647"/>
          <ac:picMkLst>
            <pc:docMk/>
            <pc:sldMk cId="1956318530" sldId="265"/>
            <ac:picMk id="5" creationId="{4637A682-70B5-46C1-9B58-A6AFC931E8AF}"/>
          </ac:picMkLst>
        </pc:picChg>
      </pc:sldChg>
      <pc:sldChg chg="addSp modSp">
        <pc:chgData name="Stokes, Ian" userId="1954afaf-faaf-4b62-87c9-85d986d650dd" providerId="ADAL" clId="{29767FBE-E740-44D2-8F21-EE741562CA1D}" dt="2020-12-01T12:41:53.364" v="3654"/>
        <pc:sldMkLst>
          <pc:docMk/>
          <pc:sldMk cId="2712231080" sldId="278"/>
        </pc:sldMkLst>
        <pc:picChg chg="add mod">
          <ac:chgData name="Stokes, Ian" userId="1954afaf-faaf-4b62-87c9-85d986d650dd" providerId="ADAL" clId="{29767FBE-E740-44D2-8F21-EE741562CA1D}" dt="2020-12-01T12:41:53.364" v="3654"/>
          <ac:picMkLst>
            <pc:docMk/>
            <pc:sldMk cId="2712231080" sldId="278"/>
            <ac:picMk id="4" creationId="{6E773270-FE02-400E-B3B9-8949CE3667DA}"/>
          </ac:picMkLst>
        </pc:picChg>
      </pc:sldChg>
      <pc:sldChg chg="modSp del">
        <pc:chgData name="Stokes, Ian" userId="1954afaf-faaf-4b62-87c9-85d986d650dd" providerId="ADAL" clId="{29767FBE-E740-44D2-8F21-EE741562CA1D}" dt="2020-11-30T18:57:36.453" v="2187" actId="2696"/>
        <pc:sldMkLst>
          <pc:docMk/>
          <pc:sldMk cId="1389830864" sldId="284"/>
        </pc:sldMkLst>
        <pc:spChg chg="mod">
          <ac:chgData name="Stokes, Ian" userId="1954afaf-faaf-4b62-87c9-85d986d650dd" providerId="ADAL" clId="{29767FBE-E740-44D2-8F21-EE741562CA1D}" dt="2020-11-30T16:34:49.746" v="95" actId="20577"/>
          <ac:spMkLst>
            <pc:docMk/>
            <pc:sldMk cId="1389830864" sldId="284"/>
            <ac:spMk id="2" creationId="{81899BF9-2146-4F6C-9ED0-B9C69D3BD36E}"/>
          </ac:spMkLst>
        </pc:spChg>
        <pc:spChg chg="mod">
          <ac:chgData name="Stokes, Ian" userId="1954afaf-faaf-4b62-87c9-85d986d650dd" providerId="ADAL" clId="{29767FBE-E740-44D2-8F21-EE741562CA1D}" dt="2020-11-30T16:55:47.363" v="516" actId="20577"/>
          <ac:spMkLst>
            <pc:docMk/>
            <pc:sldMk cId="1389830864" sldId="284"/>
            <ac:spMk id="3" creationId="{D6F6A0EC-5D2B-430A-8389-271FA1CB73F2}"/>
          </ac:spMkLst>
        </pc:spChg>
      </pc:sldChg>
      <pc:sldChg chg="modSp del">
        <pc:chgData name="Stokes, Ian" userId="1954afaf-faaf-4b62-87c9-85d986d650dd" providerId="ADAL" clId="{29767FBE-E740-44D2-8F21-EE741562CA1D}" dt="2020-11-30T21:13:36.802" v="3431" actId="2696"/>
        <pc:sldMkLst>
          <pc:docMk/>
          <pc:sldMk cId="453100670" sldId="285"/>
        </pc:sldMkLst>
        <pc:spChg chg="mod">
          <ac:chgData name="Stokes, Ian" userId="1954afaf-faaf-4b62-87c9-85d986d650dd" providerId="ADAL" clId="{29767FBE-E740-44D2-8F21-EE741562CA1D}" dt="2020-11-30T16:35:39.941" v="123" actId="20577"/>
          <ac:spMkLst>
            <pc:docMk/>
            <pc:sldMk cId="453100670" sldId="285"/>
            <ac:spMk id="2" creationId="{A16B3A83-933A-42B7-BDEF-9FA3F334F2F2}"/>
          </ac:spMkLst>
        </pc:spChg>
        <pc:spChg chg="mod">
          <ac:chgData name="Stokes, Ian" userId="1954afaf-faaf-4b62-87c9-85d986d650dd" providerId="ADAL" clId="{29767FBE-E740-44D2-8F21-EE741562CA1D}" dt="2020-11-30T17:05:12.396" v="833" actId="20577"/>
          <ac:spMkLst>
            <pc:docMk/>
            <pc:sldMk cId="453100670" sldId="285"/>
            <ac:spMk id="3" creationId="{C07A70D1-ED05-4914-A4D0-9712CE0E470A}"/>
          </ac:spMkLst>
        </pc:spChg>
      </pc:sldChg>
      <pc:sldChg chg="addSp delSp modSp modAnim">
        <pc:chgData name="Stokes, Ian" userId="1954afaf-faaf-4b62-87c9-85d986d650dd" providerId="ADAL" clId="{29767FBE-E740-44D2-8F21-EE741562CA1D}" dt="2020-12-01T12:41:53.364" v="3654"/>
        <pc:sldMkLst>
          <pc:docMk/>
          <pc:sldMk cId="742266526" sldId="286"/>
        </pc:sldMkLst>
        <pc:spChg chg="mod">
          <ac:chgData name="Stokes, Ian" userId="1954afaf-faaf-4b62-87c9-85d986d650dd" providerId="ADAL" clId="{29767FBE-E740-44D2-8F21-EE741562CA1D}" dt="2020-11-30T16:36:29.110" v="126" actId="20577"/>
          <ac:spMkLst>
            <pc:docMk/>
            <pc:sldMk cId="742266526" sldId="286"/>
            <ac:spMk id="2" creationId="{A6F9E2BC-DEB2-4459-B897-7CABE96BCF6C}"/>
          </ac:spMkLst>
        </pc:spChg>
        <pc:spChg chg="mod">
          <ac:chgData name="Stokes, Ian" userId="1954afaf-faaf-4b62-87c9-85d986d650dd" providerId="ADAL" clId="{29767FBE-E740-44D2-8F21-EE741562CA1D}" dt="2020-12-01T09:56:28.288" v="3591" actId="20577"/>
          <ac:spMkLst>
            <pc:docMk/>
            <pc:sldMk cId="742266526" sldId="286"/>
            <ac:spMk id="3" creationId="{7C626C06-23E7-41F7-AFDB-150F53E32B64}"/>
          </ac:spMkLst>
        </pc:spChg>
        <pc:spChg chg="add mod">
          <ac:chgData name="Stokes, Ian" userId="1954afaf-faaf-4b62-87c9-85d986d650dd" providerId="ADAL" clId="{29767FBE-E740-44D2-8F21-EE741562CA1D}" dt="2020-12-01T09:57:05.152" v="3642" actId="20577"/>
          <ac:spMkLst>
            <pc:docMk/>
            <pc:sldMk cId="742266526" sldId="286"/>
            <ac:spMk id="4" creationId="{7CF5C4AC-BADD-439C-8596-CC082D73E7C7}"/>
          </ac:spMkLst>
        </pc:spChg>
        <pc:spChg chg="add mod">
          <ac:chgData name="Stokes, Ian" userId="1954afaf-faaf-4b62-87c9-85d986d650dd" providerId="ADAL" clId="{29767FBE-E740-44D2-8F21-EE741562CA1D}" dt="2020-11-30T21:21:25.831" v="3507" actId="20577"/>
          <ac:spMkLst>
            <pc:docMk/>
            <pc:sldMk cId="742266526" sldId="286"/>
            <ac:spMk id="5" creationId="{AAB00B85-A482-4512-A7AC-4DD4C086F172}"/>
          </ac:spMkLst>
        </pc:spChg>
        <pc:picChg chg="add del mod">
          <ac:chgData name="Stokes, Ian" userId="1954afaf-faaf-4b62-87c9-85d986d650dd" providerId="ADAL" clId="{29767FBE-E740-44D2-8F21-EE741562CA1D}" dt="2020-12-01T12:41:53.364" v="3654"/>
          <ac:picMkLst>
            <pc:docMk/>
            <pc:sldMk cId="742266526" sldId="286"/>
            <ac:picMk id="6" creationId="{38CD35BB-AF28-4762-9ADB-0A0B3AFAA26B}"/>
          </ac:picMkLst>
        </pc:picChg>
        <pc:picChg chg="add mod">
          <ac:chgData name="Stokes, Ian" userId="1954afaf-faaf-4b62-87c9-85d986d650dd" providerId="ADAL" clId="{29767FBE-E740-44D2-8F21-EE741562CA1D}" dt="2020-12-01T12:41:53.364" v="3654"/>
          <ac:picMkLst>
            <pc:docMk/>
            <pc:sldMk cId="742266526" sldId="286"/>
            <ac:picMk id="7" creationId="{999DE9EA-DB56-4196-9B8A-B5E8B3039B54}"/>
          </ac:picMkLst>
        </pc:picChg>
      </pc:sldChg>
      <pc:sldChg chg="add del">
        <pc:chgData name="Stokes, Ian" userId="1954afaf-faaf-4b62-87c9-85d986d650dd" providerId="ADAL" clId="{29767FBE-E740-44D2-8F21-EE741562CA1D}" dt="2020-11-30T18:25:36.045" v="1429" actId="2696"/>
        <pc:sldMkLst>
          <pc:docMk/>
          <pc:sldMk cId="1170082627" sldId="287"/>
        </pc:sldMkLst>
      </pc:sldChg>
      <pc:sldChg chg="addSp delSp modSp add modAnim">
        <pc:chgData name="Stokes, Ian" userId="1954afaf-faaf-4b62-87c9-85d986d650dd" providerId="ADAL" clId="{29767FBE-E740-44D2-8F21-EE741562CA1D}" dt="2020-12-01T12:08:48.249" v="3649"/>
        <pc:sldMkLst>
          <pc:docMk/>
          <pc:sldMk cId="1594376569" sldId="287"/>
        </pc:sldMkLst>
        <pc:spChg chg="mod">
          <ac:chgData name="Stokes, Ian" userId="1954afaf-faaf-4b62-87c9-85d986d650dd" providerId="ADAL" clId="{29767FBE-E740-44D2-8F21-EE741562CA1D}" dt="2020-11-30T18:45:19.551" v="2067" actId="255"/>
          <ac:spMkLst>
            <pc:docMk/>
            <pc:sldMk cId="1594376569" sldId="287"/>
            <ac:spMk id="3" creationId="{D6F6A0EC-5D2B-430A-8389-271FA1CB73F2}"/>
          </ac:spMkLst>
        </pc:spChg>
        <pc:spChg chg="add mod">
          <ac:chgData name="Stokes, Ian" userId="1954afaf-faaf-4b62-87c9-85d986d650dd" providerId="ADAL" clId="{29767FBE-E740-44D2-8F21-EE741562CA1D}" dt="2020-11-30T18:27:39.482" v="1449" actId="1076"/>
          <ac:spMkLst>
            <pc:docMk/>
            <pc:sldMk cId="1594376569" sldId="287"/>
            <ac:spMk id="6" creationId="{0CFA5B86-506C-49D7-AD3D-6F666B99A287}"/>
          </ac:spMkLst>
        </pc:spChg>
        <pc:spChg chg="add mod">
          <ac:chgData name="Stokes, Ian" userId="1954afaf-faaf-4b62-87c9-85d986d650dd" providerId="ADAL" clId="{29767FBE-E740-44D2-8F21-EE741562CA1D}" dt="2020-11-30T18:29:42.769" v="1501" actId="1076"/>
          <ac:spMkLst>
            <pc:docMk/>
            <pc:sldMk cId="1594376569" sldId="287"/>
            <ac:spMk id="7" creationId="{56B50C1E-59F2-4612-97C5-E976715AB376}"/>
          </ac:spMkLst>
        </pc:spChg>
        <pc:spChg chg="add mod">
          <ac:chgData name="Stokes, Ian" userId="1954afaf-faaf-4b62-87c9-85d986d650dd" providerId="ADAL" clId="{29767FBE-E740-44D2-8F21-EE741562CA1D}" dt="2020-11-30T18:47:51.035" v="2142" actId="1036"/>
          <ac:spMkLst>
            <pc:docMk/>
            <pc:sldMk cId="1594376569" sldId="287"/>
            <ac:spMk id="8" creationId="{D74DDBF1-5BE7-4616-AC67-3067E6938498}"/>
          </ac:spMkLst>
        </pc:spChg>
        <pc:spChg chg="add mod">
          <ac:chgData name="Stokes, Ian" userId="1954afaf-faaf-4b62-87c9-85d986d650dd" providerId="ADAL" clId="{29767FBE-E740-44D2-8F21-EE741562CA1D}" dt="2020-11-30T18:47:46.366" v="2136" actId="1036"/>
          <ac:spMkLst>
            <pc:docMk/>
            <pc:sldMk cId="1594376569" sldId="287"/>
            <ac:spMk id="9" creationId="{43139986-DEC5-4FDA-86B9-820C36AB1255}"/>
          </ac:spMkLst>
        </pc:spChg>
        <pc:spChg chg="add mod">
          <ac:chgData name="Stokes, Ian" userId="1954afaf-faaf-4b62-87c9-85d986d650dd" providerId="ADAL" clId="{29767FBE-E740-44D2-8F21-EE741562CA1D}" dt="2020-11-30T18:32:08.703" v="1509" actId="20577"/>
          <ac:spMkLst>
            <pc:docMk/>
            <pc:sldMk cId="1594376569" sldId="287"/>
            <ac:spMk id="10" creationId="{9134ACB6-3C65-4CBE-883B-3710F4DCFFA6}"/>
          </ac:spMkLst>
        </pc:spChg>
        <pc:spChg chg="add mod">
          <ac:chgData name="Stokes, Ian" userId="1954afaf-faaf-4b62-87c9-85d986d650dd" providerId="ADAL" clId="{29767FBE-E740-44D2-8F21-EE741562CA1D}" dt="2020-11-30T18:32:19.320" v="1515" actId="20577"/>
          <ac:spMkLst>
            <pc:docMk/>
            <pc:sldMk cId="1594376569" sldId="287"/>
            <ac:spMk id="11" creationId="{93AD5ED3-CF96-4D18-A661-26C8B10D03B0}"/>
          </ac:spMkLst>
        </pc:spChg>
        <pc:spChg chg="add mod">
          <ac:chgData name="Stokes, Ian" userId="1954afaf-faaf-4b62-87c9-85d986d650dd" providerId="ADAL" clId="{29767FBE-E740-44D2-8F21-EE741562CA1D}" dt="2020-11-30T18:46:53.432" v="2111" actId="1035"/>
          <ac:spMkLst>
            <pc:docMk/>
            <pc:sldMk cId="1594376569" sldId="287"/>
            <ac:spMk id="12" creationId="{A3ACFFDF-0CA7-4A6E-A8A7-940D463FF0C8}"/>
          </ac:spMkLst>
        </pc:spChg>
        <pc:spChg chg="add mod">
          <ac:chgData name="Stokes, Ian" userId="1954afaf-faaf-4b62-87c9-85d986d650dd" providerId="ADAL" clId="{29767FBE-E740-44D2-8F21-EE741562CA1D}" dt="2020-11-30T18:47:22.002" v="2118" actId="255"/>
          <ac:spMkLst>
            <pc:docMk/>
            <pc:sldMk cId="1594376569" sldId="287"/>
            <ac:spMk id="13" creationId="{DDF2CF70-BFCC-47C7-AE25-6E924502E0F6}"/>
          </ac:spMkLst>
        </pc:spChg>
        <pc:spChg chg="add mod">
          <ac:chgData name="Stokes, Ian" userId="1954afaf-faaf-4b62-87c9-85d986d650dd" providerId="ADAL" clId="{29767FBE-E740-44D2-8F21-EE741562CA1D}" dt="2020-11-30T18:45:15.336" v="2066" actId="255"/>
          <ac:spMkLst>
            <pc:docMk/>
            <pc:sldMk cId="1594376569" sldId="287"/>
            <ac:spMk id="14" creationId="{936BB9CD-C2E3-4769-8EBA-48683CE031DF}"/>
          </ac:spMkLst>
        </pc:spChg>
        <pc:spChg chg="add mod">
          <ac:chgData name="Stokes, Ian" userId="1954afaf-faaf-4b62-87c9-85d986d650dd" providerId="ADAL" clId="{29767FBE-E740-44D2-8F21-EE741562CA1D}" dt="2020-11-30T18:46:48.041" v="2100" actId="1035"/>
          <ac:spMkLst>
            <pc:docMk/>
            <pc:sldMk cId="1594376569" sldId="287"/>
            <ac:spMk id="15" creationId="{22B678C5-67C6-4236-936C-9A2870537455}"/>
          </ac:spMkLst>
        </pc:spChg>
        <pc:spChg chg="add mod">
          <ac:chgData name="Stokes, Ian" userId="1954afaf-faaf-4b62-87c9-85d986d650dd" providerId="ADAL" clId="{29767FBE-E740-44D2-8F21-EE741562CA1D}" dt="2020-11-30T18:47:27.284" v="2119" actId="14100"/>
          <ac:spMkLst>
            <pc:docMk/>
            <pc:sldMk cId="1594376569" sldId="287"/>
            <ac:spMk id="16" creationId="{FB89D662-A93D-4BF2-B0BA-3CB9D63A5C28}"/>
          </ac:spMkLst>
        </pc:spChg>
        <pc:spChg chg="add mod">
          <ac:chgData name="Stokes, Ian" userId="1954afaf-faaf-4b62-87c9-85d986d650dd" providerId="ADAL" clId="{29767FBE-E740-44D2-8F21-EE741562CA1D}" dt="2020-11-30T18:57:29.015" v="2186" actId="1076"/>
          <ac:spMkLst>
            <pc:docMk/>
            <pc:sldMk cId="1594376569" sldId="287"/>
            <ac:spMk id="18" creationId="{3FE6DA3E-F0D5-46FE-A88F-73C98C561173}"/>
          </ac:spMkLst>
        </pc:spChg>
        <pc:spChg chg="add del">
          <ac:chgData name="Stokes, Ian" userId="1954afaf-faaf-4b62-87c9-85d986d650dd" providerId="ADAL" clId="{29767FBE-E740-44D2-8F21-EE741562CA1D}" dt="2020-11-30T18:56:54.960" v="2182"/>
          <ac:spMkLst>
            <pc:docMk/>
            <pc:sldMk cId="1594376569" sldId="287"/>
            <ac:spMk id="19" creationId="{002DFC7D-47DF-4202-A6ED-6F3879223241}"/>
          </ac:spMkLst>
        </pc:spChg>
        <pc:picChg chg="add del mod">
          <ac:chgData name="Stokes, Ian" userId="1954afaf-faaf-4b62-87c9-85d986d650dd" providerId="ADAL" clId="{29767FBE-E740-44D2-8F21-EE741562CA1D}" dt="2020-12-01T12:08:48.249" v="3649"/>
          <ac:picMkLst>
            <pc:docMk/>
            <pc:sldMk cId="1594376569" sldId="287"/>
            <ac:picMk id="4" creationId="{50B78348-BAA3-42FB-84F2-47F67028E9EF}"/>
          </ac:picMkLst>
        </pc:picChg>
        <pc:picChg chg="add mod">
          <ac:chgData name="Stokes, Ian" userId="1954afaf-faaf-4b62-87c9-85d986d650dd" providerId="ADAL" clId="{29767FBE-E740-44D2-8F21-EE741562CA1D}" dt="2020-12-01T12:08:48.249" v="3649"/>
          <ac:picMkLst>
            <pc:docMk/>
            <pc:sldMk cId="1594376569" sldId="287"/>
            <ac:picMk id="17" creationId="{BAE948AD-21F7-4292-9510-1D11D9FDA404}"/>
          </ac:picMkLst>
        </pc:picChg>
        <pc:cxnChg chg="add mod">
          <ac:chgData name="Stokes, Ian" userId="1954afaf-faaf-4b62-87c9-85d986d650dd" providerId="ADAL" clId="{29767FBE-E740-44D2-8F21-EE741562CA1D}" dt="2020-11-30T18:44:11.514" v="2050" actId="14100"/>
          <ac:cxnSpMkLst>
            <pc:docMk/>
            <pc:sldMk cId="1594376569" sldId="287"/>
            <ac:cxnSpMk id="5" creationId="{6FF76527-9B52-493C-9432-B1B5B08AC7D5}"/>
          </ac:cxnSpMkLst>
        </pc:cxnChg>
      </pc:sldChg>
      <pc:sldChg chg="addSp delSp modSp add del">
        <pc:chgData name="Stokes, Ian" userId="1954afaf-faaf-4b62-87c9-85d986d650dd" providerId="ADAL" clId="{29767FBE-E740-44D2-8F21-EE741562CA1D}" dt="2020-11-30T21:03:30.353" v="3034" actId="2696"/>
        <pc:sldMkLst>
          <pc:docMk/>
          <pc:sldMk cId="1236542474" sldId="288"/>
        </pc:sldMkLst>
        <pc:spChg chg="del mod">
          <ac:chgData name="Stokes, Ian" userId="1954afaf-faaf-4b62-87c9-85d986d650dd" providerId="ADAL" clId="{29767FBE-E740-44D2-8F21-EE741562CA1D}" dt="2020-11-30T19:56:36.678" v="2213" actId="1032"/>
          <ac:spMkLst>
            <pc:docMk/>
            <pc:sldMk cId="1236542474" sldId="288"/>
            <ac:spMk id="3" creationId="{C07A70D1-ED05-4914-A4D0-9712CE0E470A}"/>
          </ac:spMkLst>
        </pc:spChg>
        <pc:spChg chg="add mod">
          <ac:chgData name="Stokes, Ian" userId="1954afaf-faaf-4b62-87c9-85d986d650dd" providerId="ADAL" clId="{29767FBE-E740-44D2-8F21-EE741562CA1D}" dt="2020-11-30T20:02:35.292" v="2378" actId="1076"/>
          <ac:spMkLst>
            <pc:docMk/>
            <pc:sldMk cId="1236542474" sldId="288"/>
            <ac:spMk id="4" creationId="{A8F81760-E00E-4D6F-AA43-3012F97E00C2}"/>
          </ac:spMkLst>
        </pc:spChg>
        <pc:spChg chg="add mod">
          <ac:chgData name="Stokes, Ian" userId="1954afaf-faaf-4b62-87c9-85d986d650dd" providerId="ADAL" clId="{29767FBE-E740-44D2-8F21-EE741562CA1D}" dt="2020-11-30T20:02:35.292" v="2378" actId="1076"/>
          <ac:spMkLst>
            <pc:docMk/>
            <pc:sldMk cId="1236542474" sldId="288"/>
            <ac:spMk id="5" creationId="{62C9F6E3-CCED-4E50-BBF9-B34984CEF2B5}"/>
          </ac:spMkLst>
        </pc:spChg>
        <pc:spChg chg="add mod">
          <ac:chgData name="Stokes, Ian" userId="1954afaf-faaf-4b62-87c9-85d986d650dd" providerId="ADAL" clId="{29767FBE-E740-44D2-8F21-EE741562CA1D}" dt="2020-11-30T20:02:35.292" v="2378" actId="1076"/>
          <ac:spMkLst>
            <pc:docMk/>
            <pc:sldMk cId="1236542474" sldId="288"/>
            <ac:spMk id="6" creationId="{9343EBEF-163C-45C4-952D-DDB3B0C8B94F}"/>
          </ac:spMkLst>
        </pc:spChg>
        <pc:graphicFrameChg chg="add mod">
          <ac:chgData name="Stokes, Ian" userId="1954afaf-faaf-4b62-87c9-85d986d650dd" providerId="ADAL" clId="{29767FBE-E740-44D2-8F21-EE741562CA1D}" dt="2020-11-30T20:02:55.726" v="2380" actId="20577"/>
          <ac:graphicFrameMkLst>
            <pc:docMk/>
            <pc:sldMk cId="1236542474" sldId="288"/>
            <ac:graphicFrameMk id="7" creationId="{5AE4CD43-2607-424C-B255-A8BB3FEA4B25}"/>
          </ac:graphicFrameMkLst>
        </pc:graphicFrameChg>
      </pc:sldChg>
      <pc:sldChg chg="modSp add del">
        <pc:chgData name="Stokes, Ian" userId="1954afaf-faaf-4b62-87c9-85d986d650dd" providerId="ADAL" clId="{29767FBE-E740-44D2-8F21-EE741562CA1D}" dt="2020-11-30T21:03:44.771" v="3035" actId="2696"/>
        <pc:sldMkLst>
          <pc:docMk/>
          <pc:sldMk cId="1258697096" sldId="289"/>
        </pc:sldMkLst>
        <pc:spChg chg="mod">
          <ac:chgData name="Stokes, Ian" userId="1954afaf-faaf-4b62-87c9-85d986d650dd" providerId="ADAL" clId="{29767FBE-E740-44D2-8F21-EE741562CA1D}" dt="2020-11-30T20:03:53.170" v="2383" actId="20577"/>
          <ac:spMkLst>
            <pc:docMk/>
            <pc:sldMk cId="1258697096" sldId="289"/>
            <ac:spMk id="4" creationId="{A8F81760-E00E-4D6F-AA43-3012F97E00C2}"/>
          </ac:spMkLst>
        </pc:spChg>
        <pc:spChg chg="mod">
          <ac:chgData name="Stokes, Ian" userId="1954afaf-faaf-4b62-87c9-85d986d650dd" providerId="ADAL" clId="{29767FBE-E740-44D2-8F21-EE741562CA1D}" dt="2020-11-30T20:03:57.088" v="2387" actId="20577"/>
          <ac:spMkLst>
            <pc:docMk/>
            <pc:sldMk cId="1258697096" sldId="289"/>
            <ac:spMk id="5" creationId="{62C9F6E3-CCED-4E50-BBF9-B34984CEF2B5}"/>
          </ac:spMkLst>
        </pc:spChg>
      </pc:sldChg>
      <pc:sldChg chg="addSp delSp modSp add modAnim">
        <pc:chgData name="Stokes, Ian" userId="1954afaf-faaf-4b62-87c9-85d986d650dd" providerId="ADAL" clId="{29767FBE-E740-44D2-8F21-EE741562CA1D}" dt="2020-12-01T12:17:56.261" v="3650"/>
        <pc:sldMkLst>
          <pc:docMk/>
          <pc:sldMk cId="4177362438" sldId="290"/>
        </pc:sldMkLst>
        <pc:spChg chg="add mod">
          <ac:chgData name="Stokes, Ian" userId="1954afaf-faaf-4b62-87c9-85d986d650dd" providerId="ADAL" clId="{29767FBE-E740-44D2-8F21-EE741562CA1D}" dt="2020-11-30T20:39:59.982" v="2891" actId="14100"/>
          <ac:spMkLst>
            <pc:docMk/>
            <pc:sldMk cId="4177362438" sldId="290"/>
            <ac:spMk id="3" creationId="{47D69973-565F-40CC-B0E9-314B3CD48FF0}"/>
          </ac:spMkLst>
        </pc:spChg>
        <pc:spChg chg="add mod">
          <ac:chgData name="Stokes, Ian" userId="1954afaf-faaf-4b62-87c9-85d986d650dd" providerId="ADAL" clId="{29767FBE-E740-44D2-8F21-EE741562CA1D}" dt="2020-11-30T20:36:05.085" v="2856" actId="1036"/>
          <ac:spMkLst>
            <pc:docMk/>
            <pc:sldMk cId="4177362438" sldId="290"/>
            <ac:spMk id="10" creationId="{0AD5DDEC-9A8A-4F1A-9482-8871A84749EF}"/>
          </ac:spMkLst>
        </pc:spChg>
        <pc:spChg chg="add mod">
          <ac:chgData name="Stokes, Ian" userId="1954afaf-faaf-4b62-87c9-85d986d650dd" providerId="ADAL" clId="{29767FBE-E740-44D2-8F21-EE741562CA1D}" dt="2020-11-30T20:36:05.085" v="2856" actId="1036"/>
          <ac:spMkLst>
            <pc:docMk/>
            <pc:sldMk cId="4177362438" sldId="290"/>
            <ac:spMk id="11" creationId="{5DDD1E65-C481-44AE-823D-8922886FB760}"/>
          </ac:spMkLst>
        </pc:spChg>
        <pc:spChg chg="add mod">
          <ac:chgData name="Stokes, Ian" userId="1954afaf-faaf-4b62-87c9-85d986d650dd" providerId="ADAL" clId="{29767FBE-E740-44D2-8F21-EE741562CA1D}" dt="2020-11-30T20:36:05.085" v="2856" actId="1036"/>
          <ac:spMkLst>
            <pc:docMk/>
            <pc:sldMk cId="4177362438" sldId="290"/>
            <ac:spMk id="12" creationId="{0D78C633-91CA-42B2-B7E0-7DF042DFB93A}"/>
          </ac:spMkLst>
        </pc:spChg>
        <pc:spChg chg="add mod">
          <ac:chgData name="Stokes, Ian" userId="1954afaf-faaf-4b62-87c9-85d986d650dd" providerId="ADAL" clId="{29767FBE-E740-44D2-8F21-EE741562CA1D}" dt="2020-11-30T20:36:05.085" v="2856" actId="1036"/>
          <ac:spMkLst>
            <pc:docMk/>
            <pc:sldMk cId="4177362438" sldId="290"/>
            <ac:spMk id="21" creationId="{61231A8C-1549-4FF0-90DE-00808D6101C4}"/>
          </ac:spMkLst>
        </pc:spChg>
        <pc:spChg chg="add mod">
          <ac:chgData name="Stokes, Ian" userId="1954afaf-faaf-4b62-87c9-85d986d650dd" providerId="ADAL" clId="{29767FBE-E740-44D2-8F21-EE741562CA1D}" dt="2020-11-30T20:36:05.085" v="2856" actId="1036"/>
          <ac:spMkLst>
            <pc:docMk/>
            <pc:sldMk cId="4177362438" sldId="290"/>
            <ac:spMk id="22" creationId="{8ED025D3-FA45-4327-AF35-28EC2CB0CB3F}"/>
          </ac:spMkLst>
        </pc:spChg>
        <pc:spChg chg="add mod">
          <ac:chgData name="Stokes, Ian" userId="1954afaf-faaf-4b62-87c9-85d986d650dd" providerId="ADAL" clId="{29767FBE-E740-44D2-8F21-EE741562CA1D}" dt="2020-11-30T20:36:05.085" v="2856" actId="1036"/>
          <ac:spMkLst>
            <pc:docMk/>
            <pc:sldMk cId="4177362438" sldId="290"/>
            <ac:spMk id="23" creationId="{634F4770-224B-4852-8A67-9A225132EB3A}"/>
          </ac:spMkLst>
        </pc:spChg>
        <pc:spChg chg="add mod">
          <ac:chgData name="Stokes, Ian" userId="1954afaf-faaf-4b62-87c9-85d986d650dd" providerId="ADAL" clId="{29767FBE-E740-44D2-8F21-EE741562CA1D}" dt="2020-11-30T20:36:05.085" v="2856" actId="1036"/>
          <ac:spMkLst>
            <pc:docMk/>
            <pc:sldMk cId="4177362438" sldId="290"/>
            <ac:spMk id="37" creationId="{41E81599-EDF8-43D1-99DE-2C7BA380A74C}"/>
          </ac:spMkLst>
        </pc:spChg>
        <pc:spChg chg="add mod">
          <ac:chgData name="Stokes, Ian" userId="1954afaf-faaf-4b62-87c9-85d986d650dd" providerId="ADAL" clId="{29767FBE-E740-44D2-8F21-EE741562CA1D}" dt="2020-11-30T20:36:05.085" v="2856" actId="1036"/>
          <ac:spMkLst>
            <pc:docMk/>
            <pc:sldMk cId="4177362438" sldId="290"/>
            <ac:spMk id="39" creationId="{FE2196F1-6D47-42ED-AC49-651E38ECEF0C}"/>
          </ac:spMkLst>
        </pc:spChg>
        <pc:spChg chg="add mod">
          <ac:chgData name="Stokes, Ian" userId="1954afaf-faaf-4b62-87c9-85d986d650dd" providerId="ADAL" clId="{29767FBE-E740-44D2-8F21-EE741562CA1D}" dt="2020-12-01T09:57:53.110" v="3643" actId="14100"/>
          <ac:spMkLst>
            <pc:docMk/>
            <pc:sldMk cId="4177362438" sldId="290"/>
            <ac:spMk id="42" creationId="{7D28266A-BCE2-4928-A773-288F89A7876A}"/>
          </ac:spMkLst>
        </pc:spChg>
        <pc:spChg chg="add mod">
          <ac:chgData name="Stokes, Ian" userId="1954afaf-faaf-4b62-87c9-85d986d650dd" providerId="ADAL" clId="{29767FBE-E740-44D2-8F21-EE741562CA1D}" dt="2020-11-30T20:42:13.941" v="2984" actId="1037"/>
          <ac:spMkLst>
            <pc:docMk/>
            <pc:sldMk cId="4177362438" sldId="290"/>
            <ac:spMk id="46" creationId="{697D2EAE-8CEC-41E4-A623-0B0356FF0BE5}"/>
          </ac:spMkLst>
        </pc:spChg>
        <pc:spChg chg="add mod">
          <ac:chgData name="Stokes, Ian" userId="1954afaf-faaf-4b62-87c9-85d986d650dd" providerId="ADAL" clId="{29767FBE-E740-44D2-8F21-EE741562CA1D}" dt="2020-11-30T20:42:27.461" v="3005" actId="1076"/>
          <ac:spMkLst>
            <pc:docMk/>
            <pc:sldMk cId="4177362438" sldId="290"/>
            <ac:spMk id="48" creationId="{8C588A08-F801-47FC-B318-5E4F91BDDA5F}"/>
          </ac:spMkLst>
        </pc:spChg>
        <pc:graphicFrameChg chg="del">
          <ac:chgData name="Stokes, Ian" userId="1954afaf-faaf-4b62-87c9-85d986d650dd" providerId="ADAL" clId="{29767FBE-E740-44D2-8F21-EE741562CA1D}" dt="2020-11-30T20:04:46.190" v="2389" actId="478"/>
          <ac:graphicFrameMkLst>
            <pc:docMk/>
            <pc:sldMk cId="4177362438" sldId="290"/>
            <ac:graphicFrameMk id="7" creationId="{5AE4CD43-2607-424C-B255-A8BB3FEA4B25}"/>
          </ac:graphicFrameMkLst>
        </pc:graphicFrameChg>
        <pc:picChg chg="add mod">
          <ac:chgData name="Stokes, Ian" userId="1954afaf-faaf-4b62-87c9-85d986d650dd" providerId="ADAL" clId="{29767FBE-E740-44D2-8F21-EE741562CA1D}" dt="2020-12-01T12:17:56.261" v="3650"/>
          <ac:picMkLst>
            <pc:docMk/>
            <pc:sldMk cId="4177362438" sldId="290"/>
            <ac:picMk id="8" creationId="{06F6AD24-FA5D-4841-AD46-69FC1BB76087}"/>
          </ac:picMkLst>
        </pc:picChg>
        <pc:cxnChg chg="add mod">
          <ac:chgData name="Stokes, Ian" userId="1954afaf-faaf-4b62-87c9-85d986d650dd" providerId="ADAL" clId="{29767FBE-E740-44D2-8F21-EE741562CA1D}" dt="2020-11-30T20:36:05.085" v="2856" actId="1036"/>
          <ac:cxnSpMkLst>
            <pc:docMk/>
            <pc:sldMk cId="4177362438" sldId="290"/>
            <ac:cxnSpMk id="9" creationId="{57222587-7366-42C7-A16A-31E4720D52CF}"/>
          </ac:cxnSpMkLst>
        </pc:cxnChg>
        <pc:cxnChg chg="add mod">
          <ac:chgData name="Stokes, Ian" userId="1954afaf-faaf-4b62-87c9-85d986d650dd" providerId="ADAL" clId="{29767FBE-E740-44D2-8F21-EE741562CA1D}" dt="2020-11-30T20:36:05.085" v="2856" actId="1036"/>
          <ac:cxnSpMkLst>
            <pc:docMk/>
            <pc:sldMk cId="4177362438" sldId="290"/>
            <ac:cxnSpMk id="13" creationId="{0D7DF806-DF2B-407D-B2F0-DC4142DEAC7F}"/>
          </ac:cxnSpMkLst>
        </pc:cxnChg>
        <pc:cxnChg chg="add mod">
          <ac:chgData name="Stokes, Ian" userId="1954afaf-faaf-4b62-87c9-85d986d650dd" providerId="ADAL" clId="{29767FBE-E740-44D2-8F21-EE741562CA1D}" dt="2020-11-30T20:36:05.085" v="2856" actId="1036"/>
          <ac:cxnSpMkLst>
            <pc:docMk/>
            <pc:sldMk cId="4177362438" sldId="290"/>
            <ac:cxnSpMk id="15" creationId="{5C58621C-523C-4B1C-9BC7-80E648B1D582}"/>
          </ac:cxnSpMkLst>
        </pc:cxnChg>
        <pc:cxnChg chg="add mod">
          <ac:chgData name="Stokes, Ian" userId="1954afaf-faaf-4b62-87c9-85d986d650dd" providerId="ADAL" clId="{29767FBE-E740-44D2-8F21-EE741562CA1D}" dt="2020-11-30T20:36:05.085" v="2856" actId="1036"/>
          <ac:cxnSpMkLst>
            <pc:docMk/>
            <pc:sldMk cId="4177362438" sldId="290"/>
            <ac:cxnSpMk id="18" creationId="{0BCE0D4B-59A3-42E9-B007-B9C4A639814C}"/>
          </ac:cxnSpMkLst>
        </pc:cxnChg>
        <pc:cxnChg chg="add mod">
          <ac:chgData name="Stokes, Ian" userId="1954afaf-faaf-4b62-87c9-85d986d650dd" providerId="ADAL" clId="{29767FBE-E740-44D2-8F21-EE741562CA1D}" dt="2020-11-30T20:36:05.085" v="2856" actId="1036"/>
          <ac:cxnSpMkLst>
            <pc:docMk/>
            <pc:sldMk cId="4177362438" sldId="290"/>
            <ac:cxnSpMk id="24" creationId="{2981824D-4A88-4450-AABE-55D5C41D9652}"/>
          </ac:cxnSpMkLst>
        </pc:cxnChg>
        <pc:cxnChg chg="add mod">
          <ac:chgData name="Stokes, Ian" userId="1954afaf-faaf-4b62-87c9-85d986d650dd" providerId="ADAL" clId="{29767FBE-E740-44D2-8F21-EE741562CA1D}" dt="2020-11-30T20:36:05.085" v="2856" actId="1036"/>
          <ac:cxnSpMkLst>
            <pc:docMk/>
            <pc:sldMk cId="4177362438" sldId="290"/>
            <ac:cxnSpMk id="31" creationId="{32F4918F-ECE3-45A6-BDEB-9C6A625CD8F6}"/>
          </ac:cxnSpMkLst>
        </pc:cxnChg>
        <pc:cxnChg chg="add mod">
          <ac:chgData name="Stokes, Ian" userId="1954afaf-faaf-4b62-87c9-85d986d650dd" providerId="ADAL" clId="{29767FBE-E740-44D2-8F21-EE741562CA1D}" dt="2020-11-30T20:36:05.085" v="2856" actId="1036"/>
          <ac:cxnSpMkLst>
            <pc:docMk/>
            <pc:sldMk cId="4177362438" sldId="290"/>
            <ac:cxnSpMk id="34" creationId="{B9028097-F5F5-4E99-A240-ACC70C9D6097}"/>
          </ac:cxnSpMkLst>
        </pc:cxnChg>
        <pc:cxnChg chg="add mod">
          <ac:chgData name="Stokes, Ian" userId="1954afaf-faaf-4b62-87c9-85d986d650dd" providerId="ADAL" clId="{29767FBE-E740-44D2-8F21-EE741562CA1D}" dt="2020-11-30T20:36:05.085" v="2856" actId="1036"/>
          <ac:cxnSpMkLst>
            <pc:docMk/>
            <pc:sldMk cId="4177362438" sldId="290"/>
            <ac:cxnSpMk id="40" creationId="{337A1E72-B844-4A63-BDD4-0E7B3563ABE6}"/>
          </ac:cxnSpMkLst>
        </pc:cxnChg>
        <pc:cxnChg chg="add mod">
          <ac:chgData name="Stokes, Ian" userId="1954afaf-faaf-4b62-87c9-85d986d650dd" providerId="ADAL" clId="{29767FBE-E740-44D2-8F21-EE741562CA1D}" dt="2020-12-01T09:57:53.110" v="3643" actId="14100"/>
          <ac:cxnSpMkLst>
            <pc:docMk/>
            <pc:sldMk cId="4177362438" sldId="290"/>
            <ac:cxnSpMk id="41" creationId="{A07301D4-1F53-444B-ABA9-41B65DCFC7E4}"/>
          </ac:cxnSpMkLst>
        </pc:cxnChg>
        <pc:cxnChg chg="add mod">
          <ac:chgData name="Stokes, Ian" userId="1954afaf-faaf-4b62-87c9-85d986d650dd" providerId="ADAL" clId="{29767FBE-E740-44D2-8F21-EE741562CA1D}" dt="2020-11-30T20:42:20.907" v="3004" actId="1036"/>
          <ac:cxnSpMkLst>
            <pc:docMk/>
            <pc:sldMk cId="4177362438" sldId="290"/>
            <ac:cxnSpMk id="47" creationId="{732F4C5A-286C-47AA-8BF6-8F5BE5581DAC}"/>
          </ac:cxnSpMkLst>
        </pc:cxnChg>
      </pc:sldChg>
      <pc:sldChg chg="addSp delSp modSp add modAnim">
        <pc:chgData name="Stokes, Ian" userId="1954afaf-faaf-4b62-87c9-85d986d650dd" providerId="ADAL" clId="{29767FBE-E740-44D2-8F21-EE741562CA1D}" dt="2020-12-01T12:30:45.637" v="3652"/>
        <pc:sldMkLst>
          <pc:docMk/>
          <pc:sldMk cId="2013198636" sldId="291"/>
        </pc:sldMkLst>
        <pc:spChg chg="mod">
          <ac:chgData name="Stokes, Ian" userId="1954afaf-faaf-4b62-87c9-85d986d650dd" providerId="ADAL" clId="{29767FBE-E740-44D2-8F21-EE741562CA1D}" dt="2020-11-30T20:43:56.950" v="3023" actId="20577"/>
          <ac:spMkLst>
            <pc:docMk/>
            <pc:sldMk cId="2013198636" sldId="291"/>
            <ac:spMk id="2" creationId="{A16B3A83-933A-42B7-BDEF-9FA3F334F2F2}"/>
          </ac:spMkLst>
        </pc:spChg>
        <pc:spChg chg="mod">
          <ac:chgData name="Stokes, Ian" userId="1954afaf-faaf-4b62-87c9-85d986d650dd" providerId="ADAL" clId="{29767FBE-E740-44D2-8F21-EE741562CA1D}" dt="2020-11-30T21:05:23.163" v="3037" actId="20577"/>
          <ac:spMkLst>
            <pc:docMk/>
            <pc:sldMk cId="2013198636" sldId="291"/>
            <ac:spMk id="3" creationId="{47D69973-565F-40CC-B0E9-314B3CD48FF0}"/>
          </ac:spMkLst>
        </pc:spChg>
        <pc:spChg chg="mod">
          <ac:chgData name="Stokes, Ian" userId="1954afaf-faaf-4b62-87c9-85d986d650dd" providerId="ADAL" clId="{29767FBE-E740-44D2-8F21-EE741562CA1D}" dt="2020-11-30T20:44:00.357" v="3025" actId="20577"/>
          <ac:spMkLst>
            <pc:docMk/>
            <pc:sldMk cId="2013198636" sldId="291"/>
            <ac:spMk id="4" creationId="{A8F81760-E00E-4D6F-AA43-3012F97E00C2}"/>
          </ac:spMkLst>
        </pc:spChg>
        <pc:spChg chg="mod">
          <ac:chgData name="Stokes, Ian" userId="1954afaf-faaf-4b62-87c9-85d986d650dd" providerId="ADAL" clId="{29767FBE-E740-44D2-8F21-EE741562CA1D}" dt="2020-11-30T20:44:05.791" v="3033" actId="20577"/>
          <ac:spMkLst>
            <pc:docMk/>
            <pc:sldMk cId="2013198636" sldId="291"/>
            <ac:spMk id="5" creationId="{62C9F6E3-CCED-4E50-BBF9-B34984CEF2B5}"/>
          </ac:spMkLst>
        </pc:spChg>
        <pc:spChg chg="mod">
          <ac:chgData name="Stokes, Ian" userId="1954afaf-faaf-4b62-87c9-85d986d650dd" providerId="ADAL" clId="{29767FBE-E740-44D2-8F21-EE741562CA1D}" dt="2020-11-30T21:06:20.780" v="3105" actId="1035"/>
          <ac:spMkLst>
            <pc:docMk/>
            <pc:sldMk cId="2013198636" sldId="291"/>
            <ac:spMk id="10" creationId="{0AD5DDEC-9A8A-4F1A-9482-8871A84749EF}"/>
          </ac:spMkLst>
        </pc:spChg>
        <pc:spChg chg="mod">
          <ac:chgData name="Stokes, Ian" userId="1954afaf-faaf-4b62-87c9-85d986d650dd" providerId="ADAL" clId="{29767FBE-E740-44D2-8F21-EE741562CA1D}" dt="2020-11-30T21:07:34.437" v="3201" actId="20577"/>
          <ac:spMkLst>
            <pc:docMk/>
            <pc:sldMk cId="2013198636" sldId="291"/>
            <ac:spMk id="11" creationId="{5DDD1E65-C481-44AE-823D-8922886FB760}"/>
          </ac:spMkLst>
        </pc:spChg>
        <pc:spChg chg="del">
          <ac:chgData name="Stokes, Ian" userId="1954afaf-faaf-4b62-87c9-85d986d650dd" providerId="ADAL" clId="{29767FBE-E740-44D2-8F21-EE741562CA1D}" dt="2020-11-30T21:07:15.162" v="3191" actId="478"/>
          <ac:spMkLst>
            <pc:docMk/>
            <pc:sldMk cId="2013198636" sldId="291"/>
            <ac:spMk id="12" creationId="{0D78C633-91CA-42B2-B7E0-7DF042DFB93A}"/>
          </ac:spMkLst>
        </pc:spChg>
        <pc:spChg chg="mod">
          <ac:chgData name="Stokes, Ian" userId="1954afaf-faaf-4b62-87c9-85d986d650dd" providerId="ADAL" clId="{29767FBE-E740-44D2-8F21-EE741562CA1D}" dt="2020-11-30T21:06:34.565" v="3114" actId="20577"/>
          <ac:spMkLst>
            <pc:docMk/>
            <pc:sldMk cId="2013198636" sldId="291"/>
            <ac:spMk id="21" creationId="{61231A8C-1549-4FF0-90DE-00808D6101C4}"/>
          </ac:spMkLst>
        </pc:spChg>
        <pc:spChg chg="mod">
          <ac:chgData name="Stokes, Ian" userId="1954afaf-faaf-4b62-87c9-85d986d650dd" providerId="ADAL" clId="{29767FBE-E740-44D2-8F21-EE741562CA1D}" dt="2020-11-30T21:07:52.454" v="3211" actId="20577"/>
          <ac:spMkLst>
            <pc:docMk/>
            <pc:sldMk cId="2013198636" sldId="291"/>
            <ac:spMk id="22" creationId="{8ED025D3-FA45-4327-AF35-28EC2CB0CB3F}"/>
          </ac:spMkLst>
        </pc:spChg>
        <pc:spChg chg="del">
          <ac:chgData name="Stokes, Ian" userId="1954afaf-faaf-4b62-87c9-85d986d650dd" providerId="ADAL" clId="{29767FBE-E740-44D2-8F21-EE741562CA1D}" dt="2020-11-30T21:08:04.491" v="3213" actId="478"/>
          <ac:spMkLst>
            <pc:docMk/>
            <pc:sldMk cId="2013198636" sldId="291"/>
            <ac:spMk id="23" creationId="{634F4770-224B-4852-8A67-9A225132EB3A}"/>
          </ac:spMkLst>
        </pc:spChg>
        <pc:spChg chg="mod">
          <ac:chgData name="Stokes, Ian" userId="1954afaf-faaf-4b62-87c9-85d986d650dd" providerId="ADAL" clId="{29767FBE-E740-44D2-8F21-EE741562CA1D}" dt="2020-11-30T21:10:08.093" v="3291" actId="1076"/>
          <ac:spMkLst>
            <pc:docMk/>
            <pc:sldMk cId="2013198636" sldId="291"/>
            <ac:spMk id="37" creationId="{41E81599-EDF8-43D1-99DE-2C7BA380A74C}"/>
          </ac:spMkLst>
        </pc:spChg>
        <pc:spChg chg="mod">
          <ac:chgData name="Stokes, Ian" userId="1954afaf-faaf-4b62-87c9-85d986d650dd" providerId="ADAL" clId="{29767FBE-E740-44D2-8F21-EE741562CA1D}" dt="2020-11-30T21:10:28.374" v="3296" actId="1076"/>
          <ac:spMkLst>
            <pc:docMk/>
            <pc:sldMk cId="2013198636" sldId="291"/>
            <ac:spMk id="39" creationId="{FE2196F1-6D47-42ED-AC49-651E38ECEF0C}"/>
          </ac:spMkLst>
        </pc:spChg>
        <pc:spChg chg="mod">
          <ac:chgData name="Stokes, Ian" userId="1954afaf-faaf-4b62-87c9-85d986d650dd" providerId="ADAL" clId="{29767FBE-E740-44D2-8F21-EE741562CA1D}" dt="2020-12-01T09:58:04.936" v="3644" actId="14100"/>
          <ac:spMkLst>
            <pc:docMk/>
            <pc:sldMk cId="2013198636" sldId="291"/>
            <ac:spMk id="42" creationId="{7D28266A-BCE2-4928-A773-288F89A7876A}"/>
          </ac:spMkLst>
        </pc:spChg>
        <pc:spChg chg="add mod">
          <ac:chgData name="Stokes, Ian" userId="1954afaf-faaf-4b62-87c9-85d986d650dd" providerId="ADAL" clId="{29767FBE-E740-44D2-8F21-EE741562CA1D}" dt="2020-11-30T21:13:01.392" v="3427" actId="27636"/>
          <ac:spMkLst>
            <pc:docMk/>
            <pc:sldMk cId="2013198636" sldId="291"/>
            <ac:spMk id="44" creationId="{4A1B89E8-9950-49CF-8D19-3610B5AD2F7F}"/>
          </ac:spMkLst>
        </pc:spChg>
        <pc:spChg chg="mod">
          <ac:chgData name="Stokes, Ian" userId="1954afaf-faaf-4b62-87c9-85d986d650dd" providerId="ADAL" clId="{29767FBE-E740-44D2-8F21-EE741562CA1D}" dt="2020-11-30T21:12:56.267" v="3425" actId="255"/>
          <ac:spMkLst>
            <pc:docMk/>
            <pc:sldMk cId="2013198636" sldId="291"/>
            <ac:spMk id="46" creationId="{697D2EAE-8CEC-41E4-A623-0B0356FF0BE5}"/>
          </ac:spMkLst>
        </pc:spChg>
        <pc:spChg chg="mod">
          <ac:chgData name="Stokes, Ian" userId="1954afaf-faaf-4b62-87c9-85d986d650dd" providerId="ADAL" clId="{29767FBE-E740-44D2-8F21-EE741562CA1D}" dt="2020-11-30T21:11:11.664" v="3324" actId="20577"/>
          <ac:spMkLst>
            <pc:docMk/>
            <pc:sldMk cId="2013198636" sldId="291"/>
            <ac:spMk id="48" creationId="{8C588A08-F801-47FC-B318-5E4F91BDDA5F}"/>
          </ac:spMkLst>
        </pc:spChg>
        <pc:spChg chg="add mod">
          <ac:chgData name="Stokes, Ian" userId="1954afaf-faaf-4b62-87c9-85d986d650dd" providerId="ADAL" clId="{29767FBE-E740-44D2-8F21-EE741562CA1D}" dt="2020-11-30T21:12:45.396" v="3424" actId="20577"/>
          <ac:spMkLst>
            <pc:docMk/>
            <pc:sldMk cId="2013198636" sldId="291"/>
            <ac:spMk id="49" creationId="{F55D4202-2A13-4470-8699-40419994A5BE}"/>
          </ac:spMkLst>
        </pc:spChg>
        <pc:picChg chg="add del mod">
          <ac:chgData name="Stokes, Ian" userId="1954afaf-faaf-4b62-87c9-85d986d650dd" providerId="ADAL" clId="{29767FBE-E740-44D2-8F21-EE741562CA1D}" dt="2020-12-01T12:30:45.637" v="3652"/>
          <ac:picMkLst>
            <pc:docMk/>
            <pc:sldMk cId="2013198636" sldId="291"/>
            <ac:picMk id="12" creationId="{4EA51365-87E6-48C9-B8FD-026FCB8B3A87}"/>
          </ac:picMkLst>
        </pc:picChg>
        <pc:picChg chg="add mod">
          <ac:chgData name="Stokes, Ian" userId="1954afaf-faaf-4b62-87c9-85d986d650dd" providerId="ADAL" clId="{29767FBE-E740-44D2-8F21-EE741562CA1D}" dt="2020-12-01T12:30:45.637" v="3652"/>
          <ac:picMkLst>
            <pc:docMk/>
            <pc:sldMk cId="2013198636" sldId="291"/>
            <ac:picMk id="14" creationId="{E4EBABEA-7307-4D97-BA2A-3BBD5A312A28}"/>
          </ac:picMkLst>
        </pc:picChg>
        <pc:cxnChg chg="mod">
          <ac:chgData name="Stokes, Ian" userId="1954afaf-faaf-4b62-87c9-85d986d650dd" providerId="ADAL" clId="{29767FBE-E740-44D2-8F21-EE741562CA1D}" dt="2020-11-30T21:09:25.606" v="3282" actId="14100"/>
          <ac:cxnSpMkLst>
            <pc:docMk/>
            <pc:sldMk cId="2013198636" sldId="291"/>
            <ac:cxnSpMk id="9" creationId="{57222587-7366-42C7-A16A-31E4720D52CF}"/>
          </ac:cxnSpMkLst>
        </pc:cxnChg>
        <pc:cxnChg chg="mod">
          <ac:chgData name="Stokes, Ian" userId="1954afaf-faaf-4b62-87c9-85d986d650dd" providerId="ADAL" clId="{29767FBE-E740-44D2-8F21-EE741562CA1D}" dt="2020-11-30T21:09:23.263" v="3281" actId="14100"/>
          <ac:cxnSpMkLst>
            <pc:docMk/>
            <pc:sldMk cId="2013198636" sldId="291"/>
            <ac:cxnSpMk id="13" creationId="{0D7DF806-DF2B-407D-B2F0-DC4142DEAC7F}"/>
          </ac:cxnSpMkLst>
        </pc:cxnChg>
        <pc:cxnChg chg="del mod">
          <ac:chgData name="Stokes, Ian" userId="1954afaf-faaf-4b62-87c9-85d986d650dd" providerId="ADAL" clId="{29767FBE-E740-44D2-8F21-EE741562CA1D}" dt="2020-11-30T21:08:00.238" v="3212" actId="478"/>
          <ac:cxnSpMkLst>
            <pc:docMk/>
            <pc:sldMk cId="2013198636" sldId="291"/>
            <ac:cxnSpMk id="15" creationId="{5C58621C-523C-4B1C-9BC7-80E648B1D582}"/>
          </ac:cxnSpMkLst>
        </pc:cxnChg>
        <pc:cxnChg chg="mod">
          <ac:chgData name="Stokes, Ian" userId="1954afaf-faaf-4b62-87c9-85d986d650dd" providerId="ADAL" clId="{29767FBE-E740-44D2-8F21-EE741562CA1D}" dt="2020-11-30T21:06:20.780" v="3105" actId="1035"/>
          <ac:cxnSpMkLst>
            <pc:docMk/>
            <pc:sldMk cId="2013198636" sldId="291"/>
            <ac:cxnSpMk id="18" creationId="{0BCE0D4B-59A3-42E9-B007-B9C4A639814C}"/>
          </ac:cxnSpMkLst>
        </pc:cxnChg>
        <pc:cxnChg chg="mod">
          <ac:chgData name="Stokes, Ian" userId="1954afaf-faaf-4b62-87c9-85d986d650dd" providerId="ADAL" clId="{29767FBE-E740-44D2-8F21-EE741562CA1D}" dt="2020-11-30T21:07:45.024" v="3206" actId="1036"/>
          <ac:cxnSpMkLst>
            <pc:docMk/>
            <pc:sldMk cId="2013198636" sldId="291"/>
            <ac:cxnSpMk id="24" creationId="{2981824D-4A88-4450-AABE-55D5C41D9652}"/>
          </ac:cxnSpMkLst>
        </pc:cxnChg>
        <pc:cxnChg chg="del mod">
          <ac:chgData name="Stokes, Ian" userId="1954afaf-faaf-4b62-87c9-85d986d650dd" providerId="ADAL" clId="{29767FBE-E740-44D2-8F21-EE741562CA1D}" dt="2020-11-30T21:08:06.008" v="3214" actId="478"/>
          <ac:cxnSpMkLst>
            <pc:docMk/>
            <pc:sldMk cId="2013198636" sldId="291"/>
            <ac:cxnSpMk id="31" creationId="{32F4918F-ECE3-45A6-BDEB-9C6A625CD8F6}"/>
          </ac:cxnSpMkLst>
        </pc:cxnChg>
        <pc:cxnChg chg="mod">
          <ac:chgData name="Stokes, Ian" userId="1954afaf-faaf-4b62-87c9-85d986d650dd" providerId="ADAL" clId="{29767FBE-E740-44D2-8F21-EE741562CA1D}" dt="2020-11-30T21:10:11.067" v="3292" actId="14100"/>
          <ac:cxnSpMkLst>
            <pc:docMk/>
            <pc:sldMk cId="2013198636" sldId="291"/>
            <ac:cxnSpMk id="34" creationId="{B9028097-F5F5-4E99-A240-ACC70C9D6097}"/>
          </ac:cxnSpMkLst>
        </pc:cxnChg>
        <pc:cxnChg chg="mod">
          <ac:chgData name="Stokes, Ian" userId="1954afaf-faaf-4b62-87c9-85d986d650dd" providerId="ADAL" clId="{29767FBE-E740-44D2-8F21-EE741562CA1D}" dt="2020-11-30T21:10:23.299" v="3295" actId="14100"/>
          <ac:cxnSpMkLst>
            <pc:docMk/>
            <pc:sldMk cId="2013198636" sldId="291"/>
            <ac:cxnSpMk id="40" creationId="{337A1E72-B844-4A63-BDD4-0E7B3563ABE6}"/>
          </ac:cxnSpMkLst>
        </pc:cxnChg>
        <pc:cxnChg chg="mod">
          <ac:chgData name="Stokes, Ian" userId="1954afaf-faaf-4b62-87c9-85d986d650dd" providerId="ADAL" clId="{29767FBE-E740-44D2-8F21-EE741562CA1D}" dt="2020-12-01T09:58:04.936" v="3644" actId="14100"/>
          <ac:cxnSpMkLst>
            <pc:docMk/>
            <pc:sldMk cId="2013198636" sldId="291"/>
            <ac:cxnSpMk id="41" creationId="{A07301D4-1F53-444B-ABA9-41B65DCFC7E4}"/>
          </ac:cxnSpMkLst>
        </pc:cxnChg>
        <pc:cxnChg chg="add mod">
          <ac:chgData name="Stokes, Ian" userId="1954afaf-faaf-4b62-87c9-85d986d650dd" providerId="ADAL" clId="{29767FBE-E740-44D2-8F21-EE741562CA1D}" dt="2020-11-30T21:12:31.062" v="3376" actId="1076"/>
          <ac:cxnSpMkLst>
            <pc:docMk/>
            <pc:sldMk cId="2013198636" sldId="291"/>
            <ac:cxnSpMk id="45" creationId="{33408377-11AA-436E-9A2E-01C51C63F75A}"/>
          </ac:cxnSpMkLst>
        </pc:cxnChg>
        <pc:cxnChg chg="mod">
          <ac:chgData name="Stokes, Ian" userId="1954afaf-faaf-4b62-87c9-85d986d650dd" providerId="ADAL" clId="{29767FBE-E740-44D2-8F21-EE741562CA1D}" dt="2020-11-30T21:11:06.558" v="3316" actId="1076"/>
          <ac:cxnSpMkLst>
            <pc:docMk/>
            <pc:sldMk cId="2013198636" sldId="291"/>
            <ac:cxnSpMk id="47" creationId="{732F4C5A-286C-47AA-8BF6-8F5BE5581DAC}"/>
          </ac:cxnSpMkLst>
        </pc:cxnChg>
        <pc:cxnChg chg="add mod">
          <ac:chgData name="Stokes, Ian" userId="1954afaf-faaf-4b62-87c9-85d986d650dd" providerId="ADAL" clId="{29767FBE-E740-44D2-8F21-EE741562CA1D}" dt="2020-12-01T09:58:04.936" v="3644" actId="14100"/>
          <ac:cxnSpMkLst>
            <pc:docMk/>
            <pc:sldMk cId="2013198636" sldId="291"/>
            <ac:cxnSpMk id="50" creationId="{E84C3671-79A9-48C9-BB2B-D80CA0BFDCA3}"/>
          </ac:cxnSpMkLst>
        </pc:cxnChg>
      </pc:sldChg>
    </pc:docChg>
  </pc:docChgLst>
  <pc:docChgLst>
    <pc:chgData name="Stokes, Ian" userId="1954afaf-faaf-4b62-87c9-85d986d650dd" providerId="ADAL" clId="{0533DFEF-6D2A-4367-9AED-0007FA9E84AF}"/>
    <pc:docChg chg="addSld delSld modSld">
      <pc:chgData name="Stokes, Ian" userId="1954afaf-faaf-4b62-87c9-85d986d650dd" providerId="ADAL" clId="{0533DFEF-6D2A-4367-9AED-0007FA9E84AF}" dt="2020-11-27T15:25:56.881" v="196" actId="12"/>
      <pc:docMkLst>
        <pc:docMk/>
      </pc:docMkLst>
      <pc:sldChg chg="modSp">
        <pc:chgData name="Stokes, Ian" userId="1954afaf-faaf-4b62-87c9-85d986d650dd" providerId="ADAL" clId="{0533DFEF-6D2A-4367-9AED-0007FA9E84AF}" dt="2020-11-27T15:25:36.106" v="192" actId="1076"/>
        <pc:sldMkLst>
          <pc:docMk/>
          <pc:sldMk cId="622928446" sldId="256"/>
        </pc:sldMkLst>
        <pc:spChg chg="mod">
          <ac:chgData name="Stokes, Ian" userId="1954afaf-faaf-4b62-87c9-85d986d650dd" providerId="ADAL" clId="{0533DFEF-6D2A-4367-9AED-0007FA9E84AF}" dt="2020-11-27T15:25:36.106" v="192" actId="1076"/>
          <ac:spMkLst>
            <pc:docMk/>
            <pc:sldMk cId="622928446" sldId="256"/>
            <ac:spMk id="4" creationId="{00000000-0000-0000-0000-000000000000}"/>
          </ac:spMkLst>
        </pc:spChg>
        <pc:spChg chg="mod">
          <ac:chgData name="Stokes, Ian" userId="1954afaf-faaf-4b62-87c9-85d986d650dd" providerId="ADAL" clId="{0533DFEF-6D2A-4367-9AED-0007FA9E84AF}" dt="2020-11-27T15:24:50.858" v="190" actId="1076"/>
          <ac:spMkLst>
            <pc:docMk/>
            <pc:sldMk cId="622928446" sldId="256"/>
            <ac:spMk id="6" creationId="{00000000-0000-0000-0000-000000000000}"/>
          </ac:spMkLst>
        </pc:spChg>
      </pc:sldChg>
      <pc:sldChg chg="modSp">
        <pc:chgData name="Stokes, Ian" userId="1954afaf-faaf-4b62-87c9-85d986d650dd" providerId="ADAL" clId="{0533DFEF-6D2A-4367-9AED-0007FA9E84AF}" dt="2020-11-27T15:25:56.881" v="196" actId="12"/>
        <pc:sldMkLst>
          <pc:docMk/>
          <pc:sldMk cId="1956318530" sldId="265"/>
        </pc:sldMkLst>
        <pc:spChg chg="mod">
          <ac:chgData name="Stokes, Ian" userId="1954afaf-faaf-4b62-87c9-85d986d650dd" providerId="ADAL" clId="{0533DFEF-6D2A-4367-9AED-0007FA9E84AF}" dt="2020-11-27T15:25:56.881" v="196" actId="12"/>
          <ac:spMkLst>
            <pc:docMk/>
            <pc:sldMk cId="1956318530" sldId="265"/>
            <ac:spMk id="3" creationId="{00000000-0000-0000-0000-000000000000}"/>
          </ac:spMkLst>
        </pc:spChg>
      </pc:sldChg>
      <pc:sldChg chg="del">
        <pc:chgData name="Stokes, Ian" userId="1954afaf-faaf-4b62-87c9-85d986d650dd" providerId="ADAL" clId="{0533DFEF-6D2A-4367-9AED-0007FA9E84AF}" dt="2020-11-27T15:23:21.786" v="1" actId="2696"/>
        <pc:sldMkLst>
          <pc:docMk/>
          <pc:sldMk cId="1767681502" sldId="272"/>
        </pc:sldMkLst>
      </pc:sldChg>
      <pc:sldChg chg="modSp">
        <pc:chgData name="Stokes, Ian" userId="1954afaf-faaf-4b62-87c9-85d986d650dd" providerId="ADAL" clId="{0533DFEF-6D2A-4367-9AED-0007FA9E84AF}" dt="2020-11-27T15:23:29.971" v="35" actId="20577"/>
        <pc:sldMkLst>
          <pc:docMk/>
          <pc:sldMk cId="2712231080" sldId="278"/>
        </pc:sldMkLst>
        <pc:spChg chg="mod">
          <ac:chgData name="Stokes, Ian" userId="1954afaf-faaf-4b62-87c9-85d986d650dd" providerId="ADAL" clId="{0533DFEF-6D2A-4367-9AED-0007FA9E84AF}" dt="2020-11-27T15:23:29.971" v="35" actId="20577"/>
          <ac:spMkLst>
            <pc:docMk/>
            <pc:sldMk cId="2712231080" sldId="278"/>
            <ac:spMk id="3" creationId="{00000000-0000-0000-0000-000000000000}"/>
          </ac:spMkLst>
        </pc:spChg>
      </pc:sldChg>
      <pc:sldChg chg="del">
        <pc:chgData name="Stokes, Ian" userId="1954afaf-faaf-4b62-87c9-85d986d650dd" providerId="ADAL" clId="{0533DFEF-6D2A-4367-9AED-0007FA9E84AF}" dt="2020-11-27T15:23:22.366" v="2" actId="2696"/>
        <pc:sldMkLst>
          <pc:docMk/>
          <pc:sldMk cId="3464691057" sldId="279"/>
        </pc:sldMkLst>
      </pc:sldChg>
      <pc:sldChg chg="del">
        <pc:chgData name="Stokes, Ian" userId="1954afaf-faaf-4b62-87c9-85d986d650dd" providerId="ADAL" clId="{0533DFEF-6D2A-4367-9AED-0007FA9E84AF}" dt="2020-11-27T15:23:23.908" v="5" actId="2696"/>
        <pc:sldMkLst>
          <pc:docMk/>
          <pc:sldMk cId="1194280557" sldId="280"/>
        </pc:sldMkLst>
      </pc:sldChg>
      <pc:sldChg chg="del">
        <pc:chgData name="Stokes, Ian" userId="1954afaf-faaf-4b62-87c9-85d986d650dd" providerId="ADAL" clId="{0533DFEF-6D2A-4367-9AED-0007FA9E84AF}" dt="2020-11-27T15:23:22.821" v="3" actId="2696"/>
        <pc:sldMkLst>
          <pc:docMk/>
          <pc:sldMk cId="3687886658" sldId="281"/>
        </pc:sldMkLst>
      </pc:sldChg>
      <pc:sldChg chg="del">
        <pc:chgData name="Stokes, Ian" userId="1954afaf-faaf-4b62-87c9-85d986d650dd" providerId="ADAL" clId="{0533DFEF-6D2A-4367-9AED-0007FA9E84AF}" dt="2020-11-27T15:23:23.291" v="4" actId="2696"/>
        <pc:sldMkLst>
          <pc:docMk/>
          <pc:sldMk cId="1865465055" sldId="282"/>
        </pc:sldMkLst>
      </pc:sldChg>
      <pc:sldChg chg="del">
        <pc:chgData name="Stokes, Ian" userId="1954afaf-faaf-4b62-87c9-85d986d650dd" providerId="ADAL" clId="{0533DFEF-6D2A-4367-9AED-0007FA9E84AF}" dt="2020-11-27T15:23:24.507" v="6" actId="2696"/>
        <pc:sldMkLst>
          <pc:docMk/>
          <pc:sldMk cId="3960080157" sldId="283"/>
        </pc:sldMkLst>
      </pc:sldChg>
      <pc:sldChg chg="add">
        <pc:chgData name="Stokes, Ian" userId="1954afaf-faaf-4b62-87c9-85d986d650dd" providerId="ADAL" clId="{0533DFEF-6D2A-4367-9AED-0007FA9E84AF}" dt="2020-11-27T15:23:19.395" v="0"/>
        <pc:sldMkLst>
          <pc:docMk/>
          <pc:sldMk cId="1389830864" sldId="284"/>
        </pc:sldMkLst>
      </pc:sldChg>
      <pc:sldChg chg="add">
        <pc:chgData name="Stokes, Ian" userId="1954afaf-faaf-4b62-87c9-85d986d650dd" providerId="ADAL" clId="{0533DFEF-6D2A-4367-9AED-0007FA9E84AF}" dt="2020-11-27T15:23:49.291" v="162"/>
        <pc:sldMkLst>
          <pc:docMk/>
          <pc:sldMk cId="453100670" sldId="285"/>
        </pc:sldMkLst>
      </pc:sldChg>
      <pc:sldChg chg="add">
        <pc:chgData name="Stokes, Ian" userId="1954afaf-faaf-4b62-87c9-85d986d650dd" providerId="ADAL" clId="{0533DFEF-6D2A-4367-9AED-0007FA9E84AF}" dt="2020-11-27T15:23:51.205" v="163"/>
        <pc:sldMkLst>
          <pc:docMk/>
          <pc:sldMk cId="742266526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49E2-3DD9-48B2-B951-597A3AE94D39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60766-AC64-4B49-AEC5-163E3063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60766-AC64-4B49-AEC5-163E306337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7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S_PPT_16-9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305408"/>
            <a:ext cx="9144000" cy="1838091"/>
          </a:xfrm>
          <a:prstGeom prst="rect">
            <a:avLst/>
          </a:prstGeom>
          <a:solidFill>
            <a:schemeClr val="dk1">
              <a:alpha val="6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29845"/>
            <a:ext cx="9144000" cy="578029"/>
          </a:xfrm>
        </p:spPr>
        <p:txBody>
          <a:bodyPr/>
          <a:lstStyle>
            <a:lvl1pPr algn="ctr">
              <a:defRPr sz="35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20626"/>
            <a:ext cx="9143999" cy="49579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76" y="954109"/>
            <a:ext cx="2651690" cy="17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VS_PPT_16-9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608823"/>
            <a:ext cx="9144000" cy="2181012"/>
          </a:xfrm>
          <a:prstGeom prst="rect">
            <a:avLst/>
          </a:prstGeom>
          <a:solidFill>
            <a:schemeClr val="dk1">
              <a:alpha val="6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16965" y="2142687"/>
            <a:ext cx="5317736" cy="69941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48517" y="2842102"/>
            <a:ext cx="5317736" cy="4391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6" y="2081851"/>
            <a:ext cx="1817730" cy="11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1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2574"/>
            <a:ext cx="8229600" cy="36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7" name="Picture 6" descr="OVS_PPT_16-9_Background.jp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4" b="45440"/>
          <a:stretch/>
        </p:blipFill>
        <p:spPr>
          <a:xfrm>
            <a:off x="0" y="0"/>
            <a:ext cx="9144000" cy="71990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772423"/>
            <a:ext cx="9144000" cy="37916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60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0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hyperlink" Target="mailto:ian.stokes@inte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94933"/>
            <a:ext cx="9144000" cy="578029"/>
          </a:xfrm>
        </p:spPr>
        <p:txBody>
          <a:bodyPr/>
          <a:lstStyle/>
          <a:p>
            <a:r>
              <a:rPr lang="en-US" dirty="0"/>
              <a:t>Growing Pains - DPDKs move to API/ABI Stability and its effect on OVS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Ian Stokes</a:t>
            </a:r>
          </a:p>
          <a:p>
            <a:r>
              <a:rPr lang="en-US" dirty="0"/>
              <a:t> Intel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3216" y="2734887"/>
            <a:ext cx="287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December 8th-9th, 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74EE2F-7380-4920-9FA0-48B4F9854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6"/>
    </mc:Choice>
    <mc:Fallback>
      <p:transition spd="slow" advTm="1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ABI/API DPDK Model</a:t>
            </a:r>
          </a:p>
          <a:p>
            <a:r>
              <a:rPr lang="en-US" dirty="0" err="1"/>
              <a:t>Usecase</a:t>
            </a:r>
            <a:r>
              <a:rPr lang="en-US" dirty="0"/>
              <a:t>: 19.11 vs 20.11 OVS integration.</a:t>
            </a:r>
          </a:p>
          <a:p>
            <a:r>
              <a:rPr lang="en-US" dirty="0"/>
              <a:t>Future considerations for OVS?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37A682-70B5-46C1-9B58-A6AFC931E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1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97"/>
    </mc:Choice>
    <mc:Fallback>
      <p:transition spd="slow" advTm="3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99BF9-2146-4F6C-9ED0-B9C69D3B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ABI/API DPDK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6A0EC-5D2B-430A-8389-271FA1CB7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65" y="1914736"/>
            <a:ext cx="2177321" cy="532044"/>
          </a:xfrm>
        </p:spPr>
        <p:txBody>
          <a:bodyPr>
            <a:normAutofit/>
          </a:bodyPr>
          <a:lstStyle/>
          <a:p>
            <a:r>
              <a:rPr lang="en-IE" sz="2000" dirty="0"/>
              <a:t>4 per year</a:t>
            </a:r>
            <a:endParaRPr lang="en-US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F76527-9B52-493C-9432-B1B5B08AC7D5}"/>
              </a:ext>
            </a:extLst>
          </p:cNvPr>
          <p:cNvCxnSpPr>
            <a:cxnSpLocks/>
          </p:cNvCxnSpPr>
          <p:nvPr/>
        </p:nvCxnSpPr>
        <p:spPr>
          <a:xfrm>
            <a:off x="4564505" y="1242106"/>
            <a:ext cx="52466" cy="29101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FA5B86-506C-49D7-AD3D-6F666B99A287}"/>
              </a:ext>
            </a:extLst>
          </p:cNvPr>
          <p:cNvSpPr/>
          <p:nvPr/>
        </p:nvSpPr>
        <p:spPr>
          <a:xfrm>
            <a:off x="3339059" y="733189"/>
            <a:ext cx="2465882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/>
              <a:t>DPDK 19.11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B50C1E-59F2-4612-97C5-E976715AB376}"/>
              </a:ext>
            </a:extLst>
          </p:cNvPr>
          <p:cNvSpPr/>
          <p:nvPr/>
        </p:nvSpPr>
        <p:spPr>
          <a:xfrm>
            <a:off x="3528310" y="1881372"/>
            <a:ext cx="2072390" cy="45045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/>
              <a:t>Releases</a:t>
            </a:r>
            <a:endParaRPr lang="en-US" sz="28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4DDBF1-5BE7-4616-AC67-3067E6938498}"/>
              </a:ext>
            </a:extLst>
          </p:cNvPr>
          <p:cNvSpPr/>
          <p:nvPr/>
        </p:nvSpPr>
        <p:spPr>
          <a:xfrm>
            <a:off x="3528310" y="2719768"/>
            <a:ext cx="2072390" cy="45045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/>
              <a:t>ABI/API</a:t>
            </a:r>
            <a:endParaRPr lang="en-US" sz="2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139986-DEC5-4FDA-86B9-820C36AB1255}"/>
              </a:ext>
            </a:extLst>
          </p:cNvPr>
          <p:cNvSpPr/>
          <p:nvPr/>
        </p:nvSpPr>
        <p:spPr>
          <a:xfrm>
            <a:off x="3554543" y="3568374"/>
            <a:ext cx="2072390" cy="45045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/>
              <a:t>Pros/Cons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34ACB6-3C65-4CBE-883B-3710F4DCFFA6}"/>
              </a:ext>
            </a:extLst>
          </p:cNvPr>
          <p:cNvSpPr/>
          <p:nvPr/>
        </p:nvSpPr>
        <p:spPr>
          <a:xfrm>
            <a:off x="816964" y="1011836"/>
            <a:ext cx="1334125" cy="6357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Pre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AD5ED3-CF96-4D18-A661-26C8B10D03B0}"/>
              </a:ext>
            </a:extLst>
          </p:cNvPr>
          <p:cNvSpPr/>
          <p:nvPr/>
        </p:nvSpPr>
        <p:spPr>
          <a:xfrm>
            <a:off x="6992911" y="1011836"/>
            <a:ext cx="1334125" cy="6357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Post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ACFFDF-0CA7-4A6E-A8A7-940D463FF0C8}"/>
              </a:ext>
            </a:extLst>
          </p:cNvPr>
          <p:cNvSpPr txBox="1">
            <a:spLocks/>
          </p:cNvSpPr>
          <p:nvPr/>
        </p:nvSpPr>
        <p:spPr>
          <a:xfrm>
            <a:off x="395364" y="2620825"/>
            <a:ext cx="2857502" cy="532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dirty="0"/>
              <a:t>Change permitted per release</a:t>
            </a:r>
            <a:endParaRPr lang="en-US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F2CF70-BFCC-47C7-AE25-6E924502E0F6}"/>
              </a:ext>
            </a:extLst>
          </p:cNvPr>
          <p:cNvSpPr txBox="1">
            <a:spLocks/>
          </p:cNvSpPr>
          <p:nvPr/>
        </p:nvSpPr>
        <p:spPr>
          <a:xfrm>
            <a:off x="395365" y="3506837"/>
            <a:ext cx="2981170" cy="645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300" dirty="0"/>
              <a:t>Flexible for developers</a:t>
            </a:r>
          </a:p>
          <a:p>
            <a:r>
              <a:rPr lang="en-IE" sz="3300" dirty="0"/>
              <a:t>No guaranteed stability</a:t>
            </a:r>
          </a:p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36BB9CD-C2E3-4769-8EBA-48683CE031DF}"/>
              </a:ext>
            </a:extLst>
          </p:cNvPr>
          <p:cNvSpPr txBox="1">
            <a:spLocks/>
          </p:cNvSpPr>
          <p:nvPr/>
        </p:nvSpPr>
        <p:spPr>
          <a:xfrm>
            <a:off x="6244038" y="1905686"/>
            <a:ext cx="2177321" cy="532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dirty="0"/>
              <a:t>4 per year</a:t>
            </a:r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2B678C5-67C6-4236-936C-9A2870537455}"/>
              </a:ext>
            </a:extLst>
          </p:cNvPr>
          <p:cNvSpPr txBox="1">
            <a:spLocks/>
          </p:cNvSpPr>
          <p:nvPr/>
        </p:nvSpPr>
        <p:spPr>
          <a:xfrm>
            <a:off x="6244038" y="2578355"/>
            <a:ext cx="2857502" cy="532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000" dirty="0"/>
              <a:t>Change permitted only for LTS release</a:t>
            </a:r>
            <a:endParaRPr lang="en-US" sz="2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B89D662-A93D-4BF2-B0BA-3CB9D63A5C28}"/>
              </a:ext>
            </a:extLst>
          </p:cNvPr>
          <p:cNvSpPr txBox="1">
            <a:spLocks/>
          </p:cNvSpPr>
          <p:nvPr/>
        </p:nvSpPr>
        <p:spPr>
          <a:xfrm>
            <a:off x="6286498" y="3440959"/>
            <a:ext cx="2857502" cy="846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7200" dirty="0"/>
              <a:t>Stability between DPDK releases</a:t>
            </a:r>
          </a:p>
          <a:p>
            <a:r>
              <a:rPr lang="en-IE" sz="7200" dirty="0"/>
              <a:t>API/ABI changes </a:t>
            </a:r>
          </a:p>
          <a:p>
            <a:endParaRPr lang="en-IE" dirty="0"/>
          </a:p>
          <a:p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E6DA3E-F0D5-46FE-A88F-73C98C561173}"/>
              </a:ext>
            </a:extLst>
          </p:cNvPr>
          <p:cNvSpPr txBox="1">
            <a:spLocks/>
          </p:cNvSpPr>
          <p:nvPr/>
        </p:nvSpPr>
        <p:spPr>
          <a:xfrm>
            <a:off x="796990" y="4362621"/>
            <a:ext cx="8304550" cy="645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300" dirty="0"/>
              <a:t>Note: </a:t>
            </a:r>
            <a:r>
              <a:rPr lang="en-US" sz="3600" dirty="0"/>
              <a:t>Experimental APIs can change in any release.</a:t>
            </a:r>
            <a:endParaRPr lang="en-IE" sz="33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AE948AD-21F7-4292-9510-1D11D9FDA4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437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92"/>
    </mc:Choice>
    <mc:Fallback>
      <p:transition spd="slow" advTm="102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build="p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B3A83-933A-42B7-BDEF-9FA3F334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8446957" cy="360241"/>
          </a:xfrm>
        </p:spPr>
        <p:txBody>
          <a:bodyPr/>
          <a:lstStyle/>
          <a:p>
            <a:r>
              <a:rPr lang="en-US" dirty="0" err="1"/>
              <a:t>Usecase</a:t>
            </a:r>
            <a:r>
              <a:rPr lang="en-US" dirty="0"/>
              <a:t>: 19.11 vs 20.11 OVS integration.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F81760-E00E-4D6F-AA43-3012F97E00C2}"/>
              </a:ext>
            </a:extLst>
          </p:cNvPr>
          <p:cNvSpPr/>
          <p:nvPr/>
        </p:nvSpPr>
        <p:spPr>
          <a:xfrm>
            <a:off x="1121569" y="935831"/>
            <a:ext cx="1650206" cy="7786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DPDK 18.11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C9F6E3-CCED-4E50-BBF9-B34984CEF2B5}"/>
              </a:ext>
            </a:extLst>
          </p:cNvPr>
          <p:cNvSpPr/>
          <p:nvPr/>
        </p:nvSpPr>
        <p:spPr>
          <a:xfrm>
            <a:off x="5632847" y="935831"/>
            <a:ext cx="1650206" cy="7786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DPDK 19.11</a:t>
            </a: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343EBEF-163C-45C4-952D-DDB3B0C8B94F}"/>
              </a:ext>
            </a:extLst>
          </p:cNvPr>
          <p:cNvSpPr/>
          <p:nvPr/>
        </p:nvSpPr>
        <p:spPr>
          <a:xfrm>
            <a:off x="3386138" y="1028700"/>
            <a:ext cx="1721643" cy="5357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69973-565F-40CC-B0E9-314B3CD48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7" y="2423438"/>
            <a:ext cx="2650332" cy="625945"/>
          </a:xfrm>
        </p:spPr>
        <p:txBody>
          <a:bodyPr/>
          <a:lstStyle/>
          <a:p>
            <a:r>
              <a:rPr lang="en-IE" dirty="0"/>
              <a:t>4 API changes</a:t>
            </a:r>
          </a:p>
          <a:p>
            <a:endParaRPr lang="en-IE" dirty="0"/>
          </a:p>
          <a:p>
            <a:endParaRPr lang="en-IE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222587-7366-42C7-A16A-31E4720D52CF}"/>
              </a:ext>
            </a:extLst>
          </p:cNvPr>
          <p:cNvCxnSpPr/>
          <p:nvPr/>
        </p:nvCxnSpPr>
        <p:spPr>
          <a:xfrm flipV="1">
            <a:off x="2771775" y="2050254"/>
            <a:ext cx="1214438" cy="6143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AD5DDEC-9A8A-4F1A-9482-8871A84749EF}"/>
              </a:ext>
            </a:extLst>
          </p:cNvPr>
          <p:cNvSpPr txBox="1"/>
          <p:nvPr/>
        </p:nvSpPr>
        <p:spPr>
          <a:xfrm>
            <a:off x="3986213" y="1849437"/>
            <a:ext cx="151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PDUMP API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D1E65-C481-44AE-823D-8922886FB760}"/>
              </a:ext>
            </a:extLst>
          </p:cNvPr>
          <p:cNvSpPr txBox="1"/>
          <p:nvPr/>
        </p:nvSpPr>
        <p:spPr>
          <a:xfrm>
            <a:off x="3986213" y="2275942"/>
            <a:ext cx="265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Network Structure Prefix Updates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78C633-91CA-42B2-B7E0-7DF042DFB93A}"/>
              </a:ext>
            </a:extLst>
          </p:cNvPr>
          <p:cNvSpPr txBox="1"/>
          <p:nvPr/>
        </p:nvSpPr>
        <p:spPr>
          <a:xfrm>
            <a:off x="3986213" y="2943173"/>
            <a:ext cx="265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Meter Colour Definitions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7DF806-DF2B-407D-B2F0-DC4142DEAC7F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2771775" y="2599108"/>
            <a:ext cx="1214438" cy="61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58621C-523C-4B1C-9BC7-80E648B1D582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771775" y="2681608"/>
            <a:ext cx="1214438" cy="4462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CE0D4B-59A3-42E9-B007-B9C4A639814C}"/>
              </a:ext>
            </a:extLst>
          </p:cNvPr>
          <p:cNvCxnSpPr>
            <a:cxnSpLocks/>
            <a:stCxn id="10" idx="3"/>
            <a:endCxn id="21" idx="1"/>
          </p:cNvCxnSpPr>
          <p:nvPr/>
        </p:nvCxnSpPr>
        <p:spPr>
          <a:xfrm flipV="1">
            <a:off x="5504260" y="2021119"/>
            <a:ext cx="1649021" cy="12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1231A8C-1549-4FF0-90DE-00808D6101C4}"/>
              </a:ext>
            </a:extLst>
          </p:cNvPr>
          <p:cNvSpPr txBox="1"/>
          <p:nvPr/>
        </p:nvSpPr>
        <p:spPr>
          <a:xfrm>
            <a:off x="7153281" y="1836453"/>
            <a:ext cx="151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18.11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D025D3-FA45-4327-AF35-28EC2CB0CB3F}"/>
              </a:ext>
            </a:extLst>
          </p:cNvPr>
          <p:cNvSpPr txBox="1"/>
          <p:nvPr/>
        </p:nvSpPr>
        <p:spPr>
          <a:xfrm>
            <a:off x="7158634" y="2405813"/>
            <a:ext cx="151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19.08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4F4770-224B-4852-8A67-9A225132EB3A}"/>
              </a:ext>
            </a:extLst>
          </p:cNvPr>
          <p:cNvSpPr txBox="1"/>
          <p:nvPr/>
        </p:nvSpPr>
        <p:spPr>
          <a:xfrm>
            <a:off x="7186077" y="2939253"/>
            <a:ext cx="151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19.05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81824D-4A88-4450-AABE-55D5C41D9652}"/>
              </a:ext>
            </a:extLst>
          </p:cNvPr>
          <p:cNvCxnSpPr>
            <a:cxnSpLocks/>
            <a:stCxn id="11" idx="3"/>
            <a:endCxn id="22" idx="1"/>
          </p:cNvCxnSpPr>
          <p:nvPr/>
        </p:nvCxnSpPr>
        <p:spPr>
          <a:xfrm flipV="1">
            <a:off x="6636545" y="2590479"/>
            <a:ext cx="522089" cy="8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2F4918F-ECE3-45A6-BDEB-9C6A625CD8F6}"/>
              </a:ext>
            </a:extLst>
          </p:cNvPr>
          <p:cNvCxnSpPr>
            <a:cxnSpLocks/>
            <a:stCxn id="12" idx="3"/>
            <a:endCxn id="23" idx="1"/>
          </p:cNvCxnSpPr>
          <p:nvPr/>
        </p:nvCxnSpPr>
        <p:spPr>
          <a:xfrm flipV="1">
            <a:off x="6636545" y="3123919"/>
            <a:ext cx="549532" cy="3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9028097-F5F5-4E99-A240-ACC70C9D6097}"/>
              </a:ext>
            </a:extLst>
          </p:cNvPr>
          <p:cNvCxnSpPr>
            <a:cxnSpLocks/>
          </p:cNvCxnSpPr>
          <p:nvPr/>
        </p:nvCxnSpPr>
        <p:spPr>
          <a:xfrm>
            <a:off x="2771775" y="2660708"/>
            <a:ext cx="1278732" cy="9018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1E81599-EDF8-43D1-99DE-2C7BA380A74C}"/>
              </a:ext>
            </a:extLst>
          </p:cNvPr>
          <p:cNvSpPr txBox="1"/>
          <p:nvPr/>
        </p:nvSpPr>
        <p:spPr>
          <a:xfrm>
            <a:off x="3986213" y="3332681"/>
            <a:ext cx="265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Experimental API exception for RFC4115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2196F1-6D47-42ED-AC49-651E38ECEF0C}"/>
              </a:ext>
            </a:extLst>
          </p:cNvPr>
          <p:cNvSpPr txBox="1"/>
          <p:nvPr/>
        </p:nvSpPr>
        <p:spPr>
          <a:xfrm>
            <a:off x="7186077" y="3562528"/>
            <a:ext cx="151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19.02</a:t>
            </a:r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37A1E72-B844-4A63-BDD4-0E7B3563ABE6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6636545" y="3747194"/>
            <a:ext cx="549532" cy="3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07301D4-1F53-444B-ABA9-41B65DCFC7E4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1802674" y="4412417"/>
            <a:ext cx="210495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D28266A-BCE2-4928-A773-288F89A7876A}"/>
              </a:ext>
            </a:extLst>
          </p:cNvPr>
          <p:cNvSpPr txBox="1">
            <a:spLocks/>
          </p:cNvSpPr>
          <p:nvPr/>
        </p:nvSpPr>
        <p:spPr>
          <a:xfrm>
            <a:off x="185737" y="4099444"/>
            <a:ext cx="1616937" cy="62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Sparse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97D2EAE-8CEC-41E4-A623-0B0356FF0BE5}"/>
              </a:ext>
            </a:extLst>
          </p:cNvPr>
          <p:cNvSpPr txBox="1">
            <a:spLocks/>
          </p:cNvSpPr>
          <p:nvPr/>
        </p:nvSpPr>
        <p:spPr>
          <a:xfrm>
            <a:off x="3943349" y="4226926"/>
            <a:ext cx="2964656" cy="369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700" dirty="0"/>
              <a:t>Correct Endianness Headers</a:t>
            </a:r>
            <a:endParaRPr lang="en-IE" dirty="0"/>
          </a:p>
          <a:p>
            <a:endParaRPr lang="en-IE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32F4C5A-286C-47AA-8BF6-8F5BE5581DAC}"/>
              </a:ext>
            </a:extLst>
          </p:cNvPr>
          <p:cNvCxnSpPr>
            <a:cxnSpLocks/>
          </p:cNvCxnSpPr>
          <p:nvPr/>
        </p:nvCxnSpPr>
        <p:spPr>
          <a:xfrm flipV="1">
            <a:off x="6908005" y="4421960"/>
            <a:ext cx="549532" cy="3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C588A08-F801-47FC-B318-5E4F91BDDA5F}"/>
              </a:ext>
            </a:extLst>
          </p:cNvPr>
          <p:cNvSpPr txBox="1"/>
          <p:nvPr/>
        </p:nvSpPr>
        <p:spPr>
          <a:xfrm>
            <a:off x="7457537" y="4209486"/>
            <a:ext cx="151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19.11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6F6AD24-FA5D-4841-AD46-69FC1BB760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36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83"/>
    </mc:Choice>
    <mc:Fallback>
      <p:transition spd="slow" advTm="99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3" grpId="0" build="p"/>
      <p:bldP spid="10" grpId="0"/>
      <p:bldP spid="11" grpId="0"/>
      <p:bldP spid="12" grpId="0"/>
      <p:bldP spid="21" grpId="0"/>
      <p:bldP spid="22" grpId="0"/>
      <p:bldP spid="23" grpId="0"/>
      <p:bldP spid="37" grpId="0"/>
      <p:bldP spid="39" grpId="0"/>
      <p:bldP spid="42" grpId="0"/>
      <p:bldP spid="46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B3A83-933A-42B7-BDEF-9FA3F334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8446957" cy="360241"/>
          </a:xfrm>
        </p:spPr>
        <p:txBody>
          <a:bodyPr/>
          <a:lstStyle/>
          <a:p>
            <a:r>
              <a:rPr lang="en-US" dirty="0" err="1"/>
              <a:t>Usecase</a:t>
            </a:r>
            <a:r>
              <a:rPr lang="en-US" dirty="0"/>
              <a:t>: 19.11 vs 20.11 OVS integration cont.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F81760-E00E-4D6F-AA43-3012F97E00C2}"/>
              </a:ext>
            </a:extLst>
          </p:cNvPr>
          <p:cNvSpPr/>
          <p:nvPr/>
        </p:nvSpPr>
        <p:spPr>
          <a:xfrm>
            <a:off x="1121569" y="935831"/>
            <a:ext cx="1650206" cy="7786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DPDK 19.11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C9F6E3-CCED-4E50-BBF9-B34984CEF2B5}"/>
              </a:ext>
            </a:extLst>
          </p:cNvPr>
          <p:cNvSpPr/>
          <p:nvPr/>
        </p:nvSpPr>
        <p:spPr>
          <a:xfrm>
            <a:off x="5632847" y="935831"/>
            <a:ext cx="1650206" cy="77866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DPDK 20.11</a:t>
            </a: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343EBEF-163C-45C4-952D-DDB3B0C8B94F}"/>
              </a:ext>
            </a:extLst>
          </p:cNvPr>
          <p:cNvSpPr/>
          <p:nvPr/>
        </p:nvSpPr>
        <p:spPr>
          <a:xfrm>
            <a:off x="3386138" y="1028700"/>
            <a:ext cx="1721643" cy="5357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69973-565F-40CC-B0E9-314B3CD48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7" y="2423438"/>
            <a:ext cx="2650332" cy="625945"/>
          </a:xfrm>
        </p:spPr>
        <p:txBody>
          <a:bodyPr/>
          <a:lstStyle/>
          <a:p>
            <a:r>
              <a:rPr lang="en-IE" dirty="0"/>
              <a:t>3 API changes</a:t>
            </a:r>
          </a:p>
          <a:p>
            <a:endParaRPr lang="en-IE" dirty="0"/>
          </a:p>
          <a:p>
            <a:endParaRPr lang="en-IE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222587-7366-42C7-A16A-31E4720D52CF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836069" y="2050255"/>
            <a:ext cx="1150144" cy="6861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AD5DDEC-9A8A-4F1A-9482-8871A84749EF}"/>
              </a:ext>
            </a:extLst>
          </p:cNvPr>
          <p:cNvSpPr txBox="1"/>
          <p:nvPr/>
        </p:nvSpPr>
        <p:spPr>
          <a:xfrm>
            <a:off x="3986213" y="1706557"/>
            <a:ext cx="229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Exp. Flag removed from RFC4115 API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D1E65-C481-44AE-823D-8922886FB760}"/>
              </a:ext>
            </a:extLst>
          </p:cNvPr>
          <p:cNvSpPr txBox="1"/>
          <p:nvPr/>
        </p:nvSpPr>
        <p:spPr>
          <a:xfrm>
            <a:off x="3782614" y="2384377"/>
            <a:ext cx="324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RTE_ETH_DEV_CLOSE_REMOVAL flag removed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7DF806-DF2B-407D-B2F0-DC4142DEAC7F}"/>
              </a:ext>
            </a:extLst>
          </p:cNvPr>
          <p:cNvCxnSpPr>
            <a:cxnSpLocks/>
            <a:stCxn id="3" idx="3"/>
            <a:endCxn id="11" idx="1"/>
          </p:cNvCxnSpPr>
          <p:nvPr/>
        </p:nvCxnSpPr>
        <p:spPr>
          <a:xfrm flipV="1">
            <a:off x="2836069" y="2707543"/>
            <a:ext cx="946545" cy="288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CE0D4B-59A3-42E9-B007-B9C4A639814C}"/>
              </a:ext>
            </a:extLst>
          </p:cNvPr>
          <p:cNvCxnSpPr>
            <a:cxnSpLocks/>
            <a:stCxn id="10" idx="3"/>
            <a:endCxn id="21" idx="1"/>
          </p:cNvCxnSpPr>
          <p:nvPr/>
        </p:nvCxnSpPr>
        <p:spPr>
          <a:xfrm flipV="1">
            <a:off x="6278708" y="2021119"/>
            <a:ext cx="874573" cy="86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1231A8C-1549-4FF0-90DE-00808D6101C4}"/>
              </a:ext>
            </a:extLst>
          </p:cNvPr>
          <p:cNvSpPr txBox="1"/>
          <p:nvPr/>
        </p:nvSpPr>
        <p:spPr>
          <a:xfrm>
            <a:off x="7153281" y="1836453"/>
            <a:ext cx="151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20.02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D025D3-FA45-4327-AF35-28EC2CB0CB3F}"/>
              </a:ext>
            </a:extLst>
          </p:cNvPr>
          <p:cNvSpPr txBox="1"/>
          <p:nvPr/>
        </p:nvSpPr>
        <p:spPr>
          <a:xfrm>
            <a:off x="7631608" y="2518374"/>
            <a:ext cx="81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20.11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81824D-4A88-4450-AABE-55D5C41D9652}"/>
              </a:ext>
            </a:extLst>
          </p:cNvPr>
          <p:cNvCxnSpPr>
            <a:cxnSpLocks/>
            <a:stCxn id="11" idx="3"/>
            <a:endCxn id="22" idx="1"/>
          </p:cNvCxnSpPr>
          <p:nvPr/>
        </p:nvCxnSpPr>
        <p:spPr>
          <a:xfrm flipV="1">
            <a:off x="7029449" y="2703040"/>
            <a:ext cx="602159" cy="45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9028097-F5F5-4E99-A240-ACC70C9D6097}"/>
              </a:ext>
            </a:extLst>
          </p:cNvPr>
          <p:cNvCxnSpPr>
            <a:cxnSpLocks/>
            <a:stCxn id="3" idx="3"/>
            <a:endCxn id="37" idx="1"/>
          </p:cNvCxnSpPr>
          <p:nvPr/>
        </p:nvCxnSpPr>
        <p:spPr>
          <a:xfrm>
            <a:off x="2836069" y="2736411"/>
            <a:ext cx="1115532" cy="6925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1E81599-EDF8-43D1-99DE-2C7BA380A74C}"/>
              </a:ext>
            </a:extLst>
          </p:cNvPr>
          <p:cNvSpPr txBox="1"/>
          <p:nvPr/>
        </p:nvSpPr>
        <p:spPr>
          <a:xfrm>
            <a:off x="3951601" y="3105766"/>
            <a:ext cx="265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API sensitive terminology change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2196F1-6D47-42ED-AC49-651E38ECEF0C}"/>
              </a:ext>
            </a:extLst>
          </p:cNvPr>
          <p:cNvSpPr txBox="1"/>
          <p:nvPr/>
        </p:nvSpPr>
        <p:spPr>
          <a:xfrm>
            <a:off x="7594785" y="3213806"/>
            <a:ext cx="151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20.11</a:t>
            </a:r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37A1E72-B844-4A63-BDD4-0E7B3563ABE6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6601933" y="3420975"/>
            <a:ext cx="955886" cy="79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07301D4-1F53-444B-ABA9-41B65DCFC7E4}"/>
              </a:ext>
            </a:extLst>
          </p:cNvPr>
          <p:cNvCxnSpPr>
            <a:cxnSpLocks/>
            <a:stCxn id="42" idx="3"/>
            <a:endCxn id="46" idx="1"/>
          </p:cNvCxnSpPr>
          <p:nvPr/>
        </p:nvCxnSpPr>
        <p:spPr>
          <a:xfrm flipV="1">
            <a:off x="1828800" y="4019416"/>
            <a:ext cx="2114549" cy="393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D28266A-BCE2-4928-A773-288F89A7876A}"/>
              </a:ext>
            </a:extLst>
          </p:cNvPr>
          <p:cNvSpPr txBox="1">
            <a:spLocks/>
          </p:cNvSpPr>
          <p:nvPr/>
        </p:nvSpPr>
        <p:spPr>
          <a:xfrm>
            <a:off x="185737" y="4099444"/>
            <a:ext cx="1643063" cy="62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Sparse</a:t>
            </a:r>
          </a:p>
          <a:p>
            <a:endParaRPr lang="en-IE" dirty="0"/>
          </a:p>
          <a:p>
            <a:endParaRPr lang="en-IE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697D2EAE-8CEC-41E4-A623-0B0356FF0BE5}"/>
              </a:ext>
            </a:extLst>
          </p:cNvPr>
          <p:cNvSpPr txBox="1">
            <a:spLocks/>
          </p:cNvSpPr>
          <p:nvPr/>
        </p:nvSpPr>
        <p:spPr>
          <a:xfrm>
            <a:off x="3943349" y="3834749"/>
            <a:ext cx="2964656" cy="369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700" dirty="0"/>
              <a:t>Tracepoint </a:t>
            </a:r>
            <a:r>
              <a:rPr lang="en-IE" sz="1600" dirty="0"/>
              <a:t>Mempool</a:t>
            </a:r>
          </a:p>
          <a:p>
            <a:endParaRPr lang="en-IE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32F4C5A-286C-47AA-8BF6-8F5BE5581DAC}"/>
              </a:ext>
            </a:extLst>
          </p:cNvPr>
          <p:cNvCxnSpPr>
            <a:cxnSpLocks/>
          </p:cNvCxnSpPr>
          <p:nvPr/>
        </p:nvCxnSpPr>
        <p:spPr>
          <a:xfrm flipV="1">
            <a:off x="6908005" y="4031673"/>
            <a:ext cx="549532" cy="3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C588A08-F801-47FC-B318-5E4F91BDDA5F}"/>
              </a:ext>
            </a:extLst>
          </p:cNvPr>
          <p:cNvSpPr txBox="1"/>
          <p:nvPr/>
        </p:nvSpPr>
        <p:spPr>
          <a:xfrm>
            <a:off x="7457537" y="3819199"/>
            <a:ext cx="151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20.05</a:t>
            </a:r>
            <a:endParaRPr 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4A1B89E8-9950-49CF-8D19-3610B5AD2F7F}"/>
              </a:ext>
            </a:extLst>
          </p:cNvPr>
          <p:cNvSpPr txBox="1">
            <a:spLocks/>
          </p:cNvSpPr>
          <p:nvPr/>
        </p:nvSpPr>
        <p:spPr>
          <a:xfrm>
            <a:off x="3923703" y="4280527"/>
            <a:ext cx="2964656" cy="3693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900" dirty="0"/>
              <a:t>C11 Atomic Instruction rte_mbuf</a:t>
            </a:r>
          </a:p>
          <a:p>
            <a:endParaRPr lang="en-IE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408377-11AA-436E-9A2E-01C51C63F75A}"/>
              </a:ext>
            </a:extLst>
          </p:cNvPr>
          <p:cNvCxnSpPr>
            <a:cxnSpLocks/>
          </p:cNvCxnSpPr>
          <p:nvPr/>
        </p:nvCxnSpPr>
        <p:spPr>
          <a:xfrm flipV="1">
            <a:off x="6911577" y="4457686"/>
            <a:ext cx="549532" cy="3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55D4202-2A13-4470-8699-40419994A5BE}"/>
              </a:ext>
            </a:extLst>
          </p:cNvPr>
          <p:cNvSpPr txBox="1"/>
          <p:nvPr/>
        </p:nvSpPr>
        <p:spPr>
          <a:xfrm>
            <a:off x="7474201" y="4250209"/>
            <a:ext cx="151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20.08</a:t>
            </a:r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84C3671-79A9-48C9-BB2B-D80CA0BFDCA3}"/>
              </a:ext>
            </a:extLst>
          </p:cNvPr>
          <p:cNvCxnSpPr>
            <a:cxnSpLocks/>
            <a:stCxn id="42" idx="3"/>
            <a:endCxn id="44" idx="1"/>
          </p:cNvCxnSpPr>
          <p:nvPr/>
        </p:nvCxnSpPr>
        <p:spPr>
          <a:xfrm>
            <a:off x="1828800" y="4412417"/>
            <a:ext cx="2094903" cy="52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4EBABEA-7307-4D97-BA2A-3BBD5A312A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19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25"/>
    </mc:Choice>
    <mc:Fallback>
      <p:transition spd="slow" advTm="99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3" grpId="0" build="p"/>
      <p:bldP spid="10" grpId="0"/>
      <p:bldP spid="11" grpId="0"/>
      <p:bldP spid="21" grpId="0"/>
      <p:bldP spid="22" grpId="0"/>
      <p:bldP spid="37" grpId="0"/>
      <p:bldP spid="39" grpId="0"/>
      <p:bldP spid="42" grpId="0"/>
      <p:bldP spid="46" grpId="0"/>
      <p:bldP spid="48" grpId="0"/>
      <p:bldP spid="44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E2BC-DEB2-4459-B897-7CABE96B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considerations for OVS?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26C06-23E7-41F7-AFDB-150F53E32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2574"/>
            <a:ext cx="8229600" cy="1309139"/>
          </a:xfrm>
        </p:spPr>
        <p:txBody>
          <a:bodyPr>
            <a:normAutofit/>
          </a:bodyPr>
          <a:lstStyle/>
          <a:p>
            <a:r>
              <a:rPr lang="en-US" dirty="0"/>
              <a:t>OVS only uses DPDK LTS releases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High probability of API/ABI change.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How much change or work required?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5C4AC-BADD-439C-8596-CC082D73E7C7}"/>
              </a:ext>
            </a:extLst>
          </p:cNvPr>
          <p:cNvSpPr txBox="1"/>
          <p:nvPr/>
        </p:nvSpPr>
        <p:spPr>
          <a:xfrm>
            <a:off x="457200" y="2214562"/>
            <a:ext cx="83081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Role of the ‘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dpdk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-latest’ branch?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Typically used to track change per DPDK release.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Used this year to track sparse, meson changes.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00B85-A482-4512-A7AC-4DD4C086F172}"/>
              </a:ext>
            </a:extLst>
          </p:cNvPr>
          <p:cNvSpPr txBox="1"/>
          <p:nvPr/>
        </p:nvSpPr>
        <p:spPr>
          <a:xfrm>
            <a:off x="378619" y="3214687"/>
            <a:ext cx="830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Experimental API usage in OVS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Stable API only used currently.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Year long delay between LTS releases.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Raised by community if experimental could be used?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9DE9EA-DB56-4196-9B8A-B5E8B3039B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26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25"/>
    </mc:Choice>
    <mc:Fallback>
      <p:transition spd="slow" advTm="6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Email: </a:t>
            </a:r>
            <a:r>
              <a:rPr lang="en-US" dirty="0">
                <a:hlinkClick r:id="rId4"/>
              </a:rPr>
              <a:t>ian.stokes@intel.com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773270-FE02-400E-B3B9-8949CE366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3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5"/>
    </mc:Choice>
    <mc:Fallback>
      <p:transition spd="slow" advTm="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7.8|4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2.8|5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5.8|5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8.1|2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8062</TotalTime>
  <Words>279</Words>
  <Application>Microsoft Office PowerPoint</Application>
  <PresentationFormat>On-screen Show (16:9)</PresentationFormat>
  <Paragraphs>69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Growing Pains - DPDKs move to API/ABI Stability and its effect on OVS</vt:lpstr>
      <vt:lpstr>Content</vt:lpstr>
      <vt:lpstr>ABI/API DPDK Model</vt:lpstr>
      <vt:lpstr>Usecase: 19.11 vs 20.11 OVS integration.</vt:lpstr>
      <vt:lpstr>Usecase: 19.11 vs 20.11 OVS integration cont.</vt:lpstr>
      <vt:lpstr>Future considerations for OVS?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Stokes</dc:creator>
  <cp:keywords>CTPClassification=CTP_PUBLIC:VisualMarkings=, CTPClassification=CTP_NT</cp:keywords>
  <cp:lastModifiedBy>Stokes, Ian</cp:lastModifiedBy>
  <cp:revision>152</cp:revision>
  <dcterms:created xsi:type="dcterms:W3CDTF">2016-09-09T14:34:40Z</dcterms:created>
  <dcterms:modified xsi:type="dcterms:W3CDTF">2020-12-01T12:46:18Z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f971a757-3cef-4f81-9c56-12335f3d7e20</vt:lpwstr>
  </property>
  <property fmtid="{D5CDD505-2E9C-101B-9397-08002B2CF9AE}" pid="3" name="CTP_TimeStamp">
    <vt:lpwstr>2019-12-10 12:28:17Z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