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9" r:id="rId3"/>
    <p:sldMasterId id="2147483690" r:id="rId4"/>
    <p:sldMasterId id="2147483691" r:id="rId5"/>
    <p:sldMasterId id="214748369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5143500" cx="9144000"/>
  <p:notesSz cx="6858000" cy="9144000"/>
  <p:embeddedFontLst>
    <p:embeddedFont>
      <p:font typeface="Proxima Nova"/>
      <p:regular r:id="rId24"/>
      <p:bold r:id="rId25"/>
      <p:italic r:id="rId26"/>
      <p:boldItalic r:id="rId27"/>
    </p:embeddedFont>
    <p:embeddedFont>
      <p:font typeface="Overpas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ProximaNova-regular.fntdata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font" Target="fonts/ProximaNova-italic.fntdata"/><Relationship Id="rId25" Type="http://schemas.openxmlformats.org/officeDocument/2006/relationships/font" Target="fonts/ProximaNova-bold.fntdata"/><Relationship Id="rId28" Type="http://schemas.openxmlformats.org/officeDocument/2006/relationships/font" Target="fonts/Overpass-regular.fntdata"/><Relationship Id="rId27" Type="http://schemas.openxmlformats.org/officeDocument/2006/relationships/font" Target="fonts/ProximaNova-boldItalic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font" Target="fonts/Overpass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Overpass-boldItalic.fntdata"/><Relationship Id="rId30" Type="http://schemas.openxmlformats.org/officeDocument/2006/relationships/font" Target="fonts/Overpass-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d946fe0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d946fe0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4898794860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4898794860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489879486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489879486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4898794860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489879486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4898794860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4898794860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4898794860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489879486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4898794860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489879486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00262c6b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200262c6b6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898794860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89879486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d946fe0a1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d946fe0a1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4898794860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4898794860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8987948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48987948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4898794860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489879486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489879486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489879486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898794860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4898794860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489879486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489879486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826650" y="1708181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2" type="subTitle"/>
          </p:nvPr>
        </p:nvSpPr>
        <p:spPr>
          <a:xfrm>
            <a:off x="826650" y="1999125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3" type="subTitle"/>
          </p:nvPr>
        </p:nvSpPr>
        <p:spPr>
          <a:xfrm>
            <a:off x="4630950" y="1708181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4" type="subTitle"/>
          </p:nvPr>
        </p:nvSpPr>
        <p:spPr>
          <a:xfrm>
            <a:off x="4630950" y="1999125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5" type="subTitle"/>
          </p:nvPr>
        </p:nvSpPr>
        <p:spPr>
          <a:xfrm>
            <a:off x="826650" y="2325375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6" type="subTitle"/>
          </p:nvPr>
        </p:nvSpPr>
        <p:spPr>
          <a:xfrm>
            <a:off x="826650" y="2616319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7" type="subTitle"/>
          </p:nvPr>
        </p:nvSpPr>
        <p:spPr>
          <a:xfrm>
            <a:off x="4630950" y="2325375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8" type="subTitle"/>
          </p:nvPr>
        </p:nvSpPr>
        <p:spPr>
          <a:xfrm>
            <a:off x="4630950" y="2616319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9" type="subTitle"/>
          </p:nvPr>
        </p:nvSpPr>
        <p:spPr>
          <a:xfrm>
            <a:off x="826650" y="2942569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3" type="subTitle"/>
          </p:nvPr>
        </p:nvSpPr>
        <p:spPr>
          <a:xfrm>
            <a:off x="826650" y="3233513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4" type="subTitle"/>
          </p:nvPr>
        </p:nvSpPr>
        <p:spPr>
          <a:xfrm>
            <a:off x="4630950" y="2942569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5" type="subTitle"/>
          </p:nvPr>
        </p:nvSpPr>
        <p:spPr>
          <a:xfrm>
            <a:off x="4630950" y="3233513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16" type="subTitle"/>
          </p:nvPr>
        </p:nvSpPr>
        <p:spPr>
          <a:xfrm>
            <a:off x="826650" y="3559763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6" name="Google Shape;26;p2"/>
          <p:cNvSpPr txBox="1"/>
          <p:nvPr>
            <p:ph idx="17" type="subTitle"/>
          </p:nvPr>
        </p:nvSpPr>
        <p:spPr>
          <a:xfrm>
            <a:off x="826650" y="3850706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7" name="Google Shape;27;p2"/>
          <p:cNvSpPr txBox="1"/>
          <p:nvPr>
            <p:ph idx="18" type="subTitle"/>
          </p:nvPr>
        </p:nvSpPr>
        <p:spPr>
          <a:xfrm>
            <a:off x="4630950" y="3559763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8" name="Google Shape;28;p2"/>
          <p:cNvSpPr txBox="1"/>
          <p:nvPr>
            <p:ph idx="19" type="subTitle"/>
          </p:nvPr>
        </p:nvSpPr>
        <p:spPr>
          <a:xfrm>
            <a:off x="4630950" y="3850706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9" name="Google Shape;29;p2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0" name="Google Shape;30;p2"/>
          <p:cNvSpPr txBox="1"/>
          <p:nvPr>
            <p:ph idx="20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top, graphic bottom">
  <p:cSld name="CUSTOM_3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826650" y="1554319"/>
            <a:ext cx="7490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317500" lvl="0" marL="457200" rtl="0" algn="ctr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48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 algn="ctr">
              <a:spcBef>
                <a:spcPts val="48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 algn="ctr">
              <a:spcBef>
                <a:spcPts val="36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 algn="ctr">
              <a:spcBef>
                <a:spcPts val="36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 algn="ctr">
              <a:spcBef>
                <a:spcPts val="36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 algn="ctr">
              <a:spcBef>
                <a:spcPts val="36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 algn="ctr">
              <a:spcBef>
                <a:spcPts val="36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 algn="ctr">
              <a:spcBef>
                <a:spcPts val="36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86" name="Google Shape;86;p11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idx="2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aphic top, text bottom">
  <p:cSld name="CUSTOM_3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2"/>
          <p:cNvSpPr txBox="1"/>
          <p:nvPr>
            <p:ph idx="1" type="body"/>
          </p:nvPr>
        </p:nvSpPr>
        <p:spPr>
          <a:xfrm>
            <a:off x="826650" y="3909498"/>
            <a:ext cx="7490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 algn="ctr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48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 algn="ctr">
              <a:spcBef>
                <a:spcPts val="48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 algn="ctr">
              <a:spcBef>
                <a:spcPts val="36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 algn="ctr">
              <a:spcBef>
                <a:spcPts val="36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 algn="ctr">
              <a:spcBef>
                <a:spcPts val="36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 algn="ctr">
              <a:spcBef>
                <a:spcPts val="36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 algn="ctr">
              <a:spcBef>
                <a:spcPts val="36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 algn="ctr">
              <a:spcBef>
                <a:spcPts val="36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91" name="Google Shape;91;p12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2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top, logos bottom">
  <p:cSld name="CUSTOM_3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3"/>
          <p:cNvSpPr txBox="1"/>
          <p:nvPr>
            <p:ph idx="1" type="body"/>
          </p:nvPr>
        </p:nvSpPr>
        <p:spPr>
          <a:xfrm>
            <a:off x="826650" y="1512056"/>
            <a:ext cx="7490700" cy="879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317500" lvl="0" marL="457200" rtl="0" algn="ctr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48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 algn="ctr">
              <a:spcBef>
                <a:spcPts val="48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 algn="ctr">
              <a:spcBef>
                <a:spcPts val="36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 algn="ctr">
              <a:spcBef>
                <a:spcPts val="36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 algn="ctr">
              <a:spcBef>
                <a:spcPts val="36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 algn="ctr">
              <a:spcBef>
                <a:spcPts val="36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 algn="ctr">
              <a:spcBef>
                <a:spcPts val="36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 algn="ctr">
              <a:spcBef>
                <a:spcPts val="36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96" name="Google Shape;96;p13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2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ogos top, text bottom">
  <p:cSld name="CUSTOM_3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14"/>
          <p:cNvSpPr txBox="1"/>
          <p:nvPr>
            <p:ph idx="1" type="body"/>
          </p:nvPr>
        </p:nvSpPr>
        <p:spPr>
          <a:xfrm>
            <a:off x="826650" y="3738063"/>
            <a:ext cx="7490700" cy="715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 algn="ctr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48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 algn="ctr">
              <a:spcBef>
                <a:spcPts val="48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 algn="ctr">
              <a:spcBef>
                <a:spcPts val="36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 algn="ctr">
              <a:spcBef>
                <a:spcPts val="36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 algn="ctr">
              <a:spcBef>
                <a:spcPts val="36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 algn="ctr">
              <a:spcBef>
                <a:spcPts val="36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 algn="ctr">
              <a:spcBef>
                <a:spcPts val="36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 algn="ctr">
              <a:spcBef>
                <a:spcPts val="36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1" name="Google Shape;101;p14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02" name="Google Shape;102;p14"/>
          <p:cNvSpPr txBox="1"/>
          <p:nvPr>
            <p:ph idx="2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left, logos right">
  <p:cSld name="CUSTOM_3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15"/>
          <p:cNvSpPr txBox="1"/>
          <p:nvPr>
            <p:ph idx="1" type="body"/>
          </p:nvPr>
        </p:nvSpPr>
        <p:spPr>
          <a:xfrm>
            <a:off x="826700" y="1625925"/>
            <a:ext cx="3585000" cy="2530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92100" lvl="0" marL="457200" rtl="0">
              <a:spcBef>
                <a:spcPts val="60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06" name="Google Shape;106;p15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07" name="Google Shape;107;p15"/>
          <p:cNvSpPr txBox="1"/>
          <p:nvPr>
            <p:ph idx="2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ogos left, text right">
  <p:cSld name="CUSTOM_3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4732350" y="1625925"/>
            <a:ext cx="3585000" cy="2536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92100" lvl="0" marL="457200" rtl="0">
              <a:spcBef>
                <a:spcPts val="60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1" name="Google Shape;111;p16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12" name="Google Shape;112;p16"/>
          <p:cNvSpPr txBox="1"/>
          <p:nvPr>
            <p:ph idx="2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ofile left, text right">
  <p:cSld name="CUSTOM_3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4934725" y="2048925"/>
            <a:ext cx="3382500" cy="195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6" name="Google Shape;116;p17"/>
          <p:cNvSpPr txBox="1"/>
          <p:nvPr>
            <p:ph idx="2" type="subTitle"/>
          </p:nvPr>
        </p:nvSpPr>
        <p:spPr>
          <a:xfrm>
            <a:off x="4943325" y="1834500"/>
            <a:ext cx="3382500" cy="32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17" name="Google Shape;117;p17"/>
          <p:cNvSpPr txBox="1"/>
          <p:nvPr>
            <p:ph idx="3" type="subTitle"/>
          </p:nvPr>
        </p:nvSpPr>
        <p:spPr>
          <a:xfrm>
            <a:off x="826650" y="2625314"/>
            <a:ext cx="3112800" cy="1328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60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60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60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60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60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60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60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60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18" name="Google Shape;118;p17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19" name="Google Shape;119;p17"/>
          <p:cNvSpPr txBox="1"/>
          <p:nvPr>
            <p:ph idx="4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1">
  <p:cSld name="TITLE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2" name="Google Shape;122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" type="title">
  <p:cSld name="TITLE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idx="1" type="subTitle"/>
          </p:nvPr>
        </p:nvSpPr>
        <p:spPr>
          <a:xfrm>
            <a:off x="826650" y="1708181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35" name="Google Shape;135;p21"/>
          <p:cNvSpPr txBox="1"/>
          <p:nvPr>
            <p:ph idx="2" type="subTitle"/>
          </p:nvPr>
        </p:nvSpPr>
        <p:spPr>
          <a:xfrm>
            <a:off x="826650" y="1999125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36" name="Google Shape;136;p21"/>
          <p:cNvSpPr txBox="1"/>
          <p:nvPr>
            <p:ph idx="3" type="subTitle"/>
          </p:nvPr>
        </p:nvSpPr>
        <p:spPr>
          <a:xfrm>
            <a:off x="4630950" y="1708181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37" name="Google Shape;137;p21"/>
          <p:cNvSpPr txBox="1"/>
          <p:nvPr>
            <p:ph idx="4" type="subTitle"/>
          </p:nvPr>
        </p:nvSpPr>
        <p:spPr>
          <a:xfrm>
            <a:off x="4630950" y="1999125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38" name="Google Shape;138;p21"/>
          <p:cNvSpPr txBox="1"/>
          <p:nvPr>
            <p:ph idx="5" type="subTitle"/>
          </p:nvPr>
        </p:nvSpPr>
        <p:spPr>
          <a:xfrm>
            <a:off x="826650" y="2325375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39" name="Google Shape;139;p21"/>
          <p:cNvSpPr txBox="1"/>
          <p:nvPr>
            <p:ph idx="6" type="subTitle"/>
          </p:nvPr>
        </p:nvSpPr>
        <p:spPr>
          <a:xfrm>
            <a:off x="826650" y="2616319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0" name="Google Shape;140;p21"/>
          <p:cNvSpPr txBox="1"/>
          <p:nvPr>
            <p:ph idx="7" type="subTitle"/>
          </p:nvPr>
        </p:nvSpPr>
        <p:spPr>
          <a:xfrm>
            <a:off x="4630950" y="2325375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1" name="Google Shape;141;p21"/>
          <p:cNvSpPr txBox="1"/>
          <p:nvPr>
            <p:ph idx="8" type="subTitle"/>
          </p:nvPr>
        </p:nvSpPr>
        <p:spPr>
          <a:xfrm>
            <a:off x="4630950" y="2616319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2" name="Google Shape;142;p21"/>
          <p:cNvSpPr txBox="1"/>
          <p:nvPr>
            <p:ph idx="9" type="subTitle"/>
          </p:nvPr>
        </p:nvSpPr>
        <p:spPr>
          <a:xfrm>
            <a:off x="826650" y="2942569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3" name="Google Shape;143;p21"/>
          <p:cNvSpPr txBox="1"/>
          <p:nvPr>
            <p:ph idx="13" type="subTitle"/>
          </p:nvPr>
        </p:nvSpPr>
        <p:spPr>
          <a:xfrm>
            <a:off x="826650" y="3233513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4" name="Google Shape;144;p21"/>
          <p:cNvSpPr txBox="1"/>
          <p:nvPr>
            <p:ph idx="14" type="subTitle"/>
          </p:nvPr>
        </p:nvSpPr>
        <p:spPr>
          <a:xfrm>
            <a:off x="4630950" y="2942569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5" name="Google Shape;145;p21"/>
          <p:cNvSpPr txBox="1"/>
          <p:nvPr>
            <p:ph idx="15" type="subTitle"/>
          </p:nvPr>
        </p:nvSpPr>
        <p:spPr>
          <a:xfrm>
            <a:off x="4630950" y="3233513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6" name="Google Shape;146;p21"/>
          <p:cNvSpPr txBox="1"/>
          <p:nvPr>
            <p:ph idx="16" type="subTitle"/>
          </p:nvPr>
        </p:nvSpPr>
        <p:spPr>
          <a:xfrm>
            <a:off x="826650" y="3559763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7" name="Google Shape;147;p21"/>
          <p:cNvSpPr txBox="1"/>
          <p:nvPr>
            <p:ph idx="17" type="subTitle"/>
          </p:nvPr>
        </p:nvSpPr>
        <p:spPr>
          <a:xfrm>
            <a:off x="826650" y="3850706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8" name="Google Shape;148;p21"/>
          <p:cNvSpPr txBox="1"/>
          <p:nvPr>
            <p:ph idx="18" type="subTitle"/>
          </p:nvPr>
        </p:nvSpPr>
        <p:spPr>
          <a:xfrm>
            <a:off x="4630950" y="3559763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9" name="Google Shape;149;p21"/>
          <p:cNvSpPr txBox="1"/>
          <p:nvPr>
            <p:ph idx="19" type="subTitle"/>
          </p:nvPr>
        </p:nvSpPr>
        <p:spPr>
          <a:xfrm>
            <a:off x="4630950" y="3850706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50" name="Google Shape;150;p21"/>
          <p:cNvSpPr txBox="1"/>
          <p:nvPr>
            <p:ph type="title"/>
          </p:nvPr>
        </p:nvSpPr>
        <p:spPr>
          <a:xfrm>
            <a:off x="826650" y="76200"/>
            <a:ext cx="7490700" cy="776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51" name="Google Shape;151;p21"/>
          <p:cNvSpPr txBox="1"/>
          <p:nvPr/>
        </p:nvSpPr>
        <p:spPr>
          <a:xfrm>
            <a:off x="442350" y="4826194"/>
            <a:ext cx="765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Red Hat</a:t>
            </a:r>
            <a:endParaRPr sz="6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2" name="Google Shape;152;p21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 only">
  <p:cSld name="CUSTOM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/>
          <p:nvPr>
            <p:ph type="title"/>
          </p:nvPr>
        </p:nvSpPr>
        <p:spPr>
          <a:xfrm>
            <a:off x="826650" y="1704884"/>
            <a:ext cx="7490700" cy="106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3" name="Google Shape;33;p3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 only">
  <p:cSld name="CUSTOM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826650" y="2040150"/>
            <a:ext cx="7490700" cy="106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5" name="Google Shape;155;p22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442350" y="4826194"/>
            <a:ext cx="765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Red Hat</a:t>
            </a:r>
            <a:endParaRPr sz="6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ight - blank">
  <p:cSld name="CUSTOM_2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>
                <a:solidFill>
                  <a:srgbClr val="666666"/>
                </a:solidFill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>
                <a:solidFill>
                  <a:srgbClr val="666666"/>
                </a:solidFill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>
                <a:solidFill>
                  <a:srgbClr val="666666"/>
                </a:solidFill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>
                <a:solidFill>
                  <a:srgbClr val="666666"/>
                </a:solidFill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>
                <a:solidFill>
                  <a:srgbClr val="666666"/>
                </a:solidFill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>
                <a:solidFill>
                  <a:srgbClr val="666666"/>
                </a:solidFill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>
                <a:solidFill>
                  <a:srgbClr val="666666"/>
                </a:solidFill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>
                <a:solidFill>
                  <a:srgbClr val="666666"/>
                </a:solidFill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442350" y="4826194"/>
            <a:ext cx="765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Red Hat</a:t>
            </a:r>
            <a:endParaRPr sz="6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ark - blank">
  <p:cSld name="CUSTOM_1_2_1_2">
    <p:bg>
      <p:bgPr>
        <a:solidFill>
          <a:srgbClr val="02414D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24"/>
          <p:cNvSpPr txBox="1"/>
          <p:nvPr/>
        </p:nvSpPr>
        <p:spPr>
          <a:xfrm>
            <a:off x="442350" y="4826194"/>
            <a:ext cx="765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Red Hat</a:t>
            </a:r>
            <a:endParaRPr sz="600">
              <a:solidFill>
                <a:srgbClr val="EFEFE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ight - title only">
  <p:cSld name="CUSTOM_1_2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1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65" name="Google Shape;165;p25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66" name="Google Shape;166;p25"/>
          <p:cNvSpPr txBox="1"/>
          <p:nvPr/>
        </p:nvSpPr>
        <p:spPr>
          <a:xfrm>
            <a:off x="442350" y="4826194"/>
            <a:ext cx="765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Red Hat</a:t>
            </a:r>
            <a:endParaRPr sz="6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ark - title only">
  <p:cSld name="CUSTOM_1_2_1">
    <p:bg>
      <p:bgPr>
        <a:solidFill>
          <a:srgbClr val="02414D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69" name="Google Shape;169;p26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26"/>
          <p:cNvSpPr txBox="1"/>
          <p:nvPr/>
        </p:nvSpPr>
        <p:spPr>
          <a:xfrm>
            <a:off x="442350" y="4826194"/>
            <a:ext cx="765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Red Hat</a:t>
            </a:r>
            <a:endParaRPr sz="600">
              <a:solidFill>
                <a:srgbClr val="EFEFE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ight - text only">
  <p:cSld name="CUSTOM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idx="1" type="body"/>
          </p:nvPr>
        </p:nvSpPr>
        <p:spPr>
          <a:xfrm>
            <a:off x="826700" y="928200"/>
            <a:ext cx="7490700" cy="3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92100" lvl="0" marL="457200" rtl="0">
              <a:spcBef>
                <a:spcPts val="600"/>
              </a:spcBef>
              <a:spcAft>
                <a:spcPts val="0"/>
              </a:spcAft>
              <a:buSzPts val="10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73" name="Google Shape;173;p27"/>
          <p:cNvSpPr txBox="1"/>
          <p:nvPr>
            <p:ph type="title"/>
          </p:nvPr>
        </p:nvSpPr>
        <p:spPr>
          <a:xfrm>
            <a:off x="826650" y="0"/>
            <a:ext cx="7490700" cy="7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1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74" name="Google Shape;174;p27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75" name="Google Shape;175;p27"/>
          <p:cNvSpPr txBox="1"/>
          <p:nvPr/>
        </p:nvSpPr>
        <p:spPr>
          <a:xfrm>
            <a:off x="442350" y="4826194"/>
            <a:ext cx="765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Red Hat</a:t>
            </a:r>
            <a:endParaRPr sz="6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ark - text only">
  <p:cSld name="CUSTOM_1_2_1_1">
    <p:bg>
      <p:bgPr>
        <a:solidFill>
          <a:srgbClr val="02414D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78" name="Google Shape;178;p28"/>
          <p:cNvSpPr txBox="1"/>
          <p:nvPr>
            <p:ph idx="1" type="body"/>
          </p:nvPr>
        </p:nvSpPr>
        <p:spPr>
          <a:xfrm>
            <a:off x="826700" y="928200"/>
            <a:ext cx="7490700" cy="3495000"/>
          </a:xfrm>
          <a:prstGeom prst="rect">
            <a:avLst/>
          </a:prstGeom>
          <a:effectLst>
            <a:reflection blurRad="0" dir="5400000" dist="38100" endA="0" fadeDir="5400012" kx="0" rotWithShape="0" algn="bl" stPos="0" sy="-100000" ky="0"/>
          </a:effectLst>
        </p:spPr>
        <p:txBody>
          <a:bodyPr anchorCtr="0" anchor="t" bIns="91425" lIns="91425" spcFirstLastPara="1" rIns="91425" wrap="square" tIns="91425"/>
          <a:lstStyle>
            <a:lvl1pPr indent="-2921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●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○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■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●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○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■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●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○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■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79" name="Google Shape;179;p28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28"/>
          <p:cNvSpPr txBox="1"/>
          <p:nvPr/>
        </p:nvSpPr>
        <p:spPr>
          <a:xfrm>
            <a:off x="442350" y="4826194"/>
            <a:ext cx="765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Red Hat</a:t>
            </a:r>
            <a:endParaRPr sz="600">
              <a:solidFill>
                <a:srgbClr val="EFEFE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ight - text only - subtitle">
  <p:cSld name="CUSTOM_1_3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>
            <p:ph idx="1" type="body"/>
          </p:nvPr>
        </p:nvSpPr>
        <p:spPr>
          <a:xfrm>
            <a:off x="826700" y="1046325"/>
            <a:ext cx="7490700" cy="3376800"/>
          </a:xfrm>
          <a:prstGeom prst="rect">
            <a:avLst/>
          </a:prstGeom>
          <a:effectLst>
            <a:reflection blurRad="0" dir="5400000" dist="38100" endA="0" fadeDir="5400012" kx="0" rotWithShape="0" algn="bl" stPos="0" sy="-100000" ky="0"/>
          </a:effectLst>
        </p:spPr>
        <p:txBody>
          <a:bodyPr anchorCtr="0" anchor="t" bIns="91425" lIns="91425" spcFirstLastPara="1" rIns="91425" wrap="square" tIns="91425"/>
          <a:lstStyle>
            <a:lvl1pPr indent="-292100" lvl="0" marL="457200" rtl="0">
              <a:spcBef>
                <a:spcPts val="600"/>
              </a:spcBef>
              <a:spcAft>
                <a:spcPts val="0"/>
              </a:spcAft>
              <a:buSzPts val="10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83" name="Google Shape;183;p29"/>
          <p:cNvSpPr txBox="1"/>
          <p:nvPr>
            <p:ph type="title"/>
          </p:nvPr>
        </p:nvSpPr>
        <p:spPr>
          <a:xfrm>
            <a:off x="826650" y="0"/>
            <a:ext cx="7490700" cy="7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1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84" name="Google Shape;184;p29"/>
          <p:cNvSpPr txBox="1"/>
          <p:nvPr>
            <p:ph idx="2" type="subTitle"/>
          </p:nvPr>
        </p:nvSpPr>
        <p:spPr>
          <a:xfrm>
            <a:off x="826650" y="775800"/>
            <a:ext cx="7490700" cy="27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85" name="Google Shape;185;p29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86" name="Google Shape;186;p29"/>
          <p:cNvSpPr txBox="1"/>
          <p:nvPr/>
        </p:nvSpPr>
        <p:spPr>
          <a:xfrm>
            <a:off x="442350" y="4826194"/>
            <a:ext cx="765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Red Hat</a:t>
            </a:r>
            <a:endParaRPr sz="6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ark - text only - subtitle">
  <p:cSld name="CUSTOM_1_3_1">
    <p:bg>
      <p:bgPr>
        <a:solidFill>
          <a:srgbClr val="02414D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idx="1" type="body"/>
          </p:nvPr>
        </p:nvSpPr>
        <p:spPr>
          <a:xfrm>
            <a:off x="826700" y="1046325"/>
            <a:ext cx="7490700" cy="3376800"/>
          </a:xfrm>
          <a:prstGeom prst="rect">
            <a:avLst/>
          </a:prstGeom>
          <a:effectLst>
            <a:reflection blurRad="0" dir="5400000" dist="38100" endA="0" fadeDir="5400012" kx="0" rotWithShape="0" algn="bl" stPos="0" sy="-100000" ky="0"/>
          </a:effectLst>
        </p:spPr>
        <p:txBody>
          <a:bodyPr anchorCtr="0" anchor="t" bIns="91425" lIns="91425" spcFirstLastPara="1" rIns="91425" wrap="square" tIns="91425"/>
          <a:lstStyle>
            <a:lvl1pPr indent="-2921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●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○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■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●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○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■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●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○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■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89" name="Google Shape;189;p30"/>
          <p:cNvSpPr txBox="1"/>
          <p:nvPr>
            <p:ph type="title"/>
          </p:nvPr>
        </p:nvSpPr>
        <p:spPr>
          <a:xfrm>
            <a:off x="826650" y="0"/>
            <a:ext cx="7490700" cy="7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90" name="Google Shape;190;p30"/>
          <p:cNvSpPr txBox="1"/>
          <p:nvPr>
            <p:ph idx="2" type="subTitle"/>
          </p:nvPr>
        </p:nvSpPr>
        <p:spPr>
          <a:xfrm>
            <a:off x="826650" y="775800"/>
            <a:ext cx="7490700" cy="27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91" name="Google Shape;191;p30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" name="Google Shape;192;p30"/>
          <p:cNvSpPr txBox="1"/>
          <p:nvPr/>
        </p:nvSpPr>
        <p:spPr>
          <a:xfrm>
            <a:off x="442350" y="4826194"/>
            <a:ext cx="765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Red Hat</a:t>
            </a:r>
            <a:endParaRPr sz="600">
              <a:solidFill>
                <a:srgbClr val="EFEFE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ed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type="title"/>
          </p:nvPr>
        </p:nvSpPr>
        <p:spPr>
          <a:xfrm>
            <a:off x="1821825" y="2171700"/>
            <a:ext cx="5943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/>
        </p:txBody>
      </p:sp>
      <p:sp>
        <p:nvSpPr>
          <p:cNvPr id="196" name="Google Shape;196;p32"/>
          <p:cNvSpPr txBox="1"/>
          <p:nvPr>
            <p:ph idx="1" type="subTitle"/>
          </p:nvPr>
        </p:nvSpPr>
        <p:spPr>
          <a:xfrm>
            <a:off x="1821825" y="3048000"/>
            <a:ext cx="50292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"/>
                <a:ea typeface="Overpass"/>
                <a:cs typeface="Overpass"/>
                <a:sym typeface="Overpas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"/>
                <a:ea typeface="Overpass"/>
                <a:cs typeface="Overpass"/>
                <a:sym typeface="Overpas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"/>
                <a:ea typeface="Overpass"/>
                <a:cs typeface="Overpass"/>
                <a:sym typeface="Overpas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"/>
                <a:ea typeface="Overpass"/>
                <a:cs typeface="Overpass"/>
                <a:sym typeface="Overpas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"/>
                <a:ea typeface="Overpass"/>
                <a:cs typeface="Overpass"/>
                <a:sym typeface="Overpas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"/>
                <a:ea typeface="Overpass"/>
                <a:cs typeface="Overpass"/>
                <a:sym typeface="Overpas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"/>
                <a:ea typeface="Overpass"/>
                <a:cs typeface="Overpass"/>
                <a:sym typeface="Overpas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"/>
                <a:ea typeface="Overpass"/>
                <a:cs typeface="Overpass"/>
                <a:sym typeface="Overpass"/>
              </a:defRPr>
            </a:lvl9pPr>
          </a:lstStyle>
          <a:p/>
        </p:txBody>
      </p:sp>
      <p:sp>
        <p:nvSpPr>
          <p:cNvPr id="197" name="Google Shape;197;p32"/>
          <p:cNvSpPr txBox="1"/>
          <p:nvPr>
            <p:ph idx="2" type="subTitle"/>
          </p:nvPr>
        </p:nvSpPr>
        <p:spPr>
          <a:xfrm>
            <a:off x="1821825" y="3505200"/>
            <a:ext cx="45720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Overpass"/>
                <a:ea typeface="Overpass"/>
                <a:cs typeface="Overpass"/>
                <a:sym typeface="Overpas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Overpass"/>
                <a:ea typeface="Overpass"/>
                <a:cs typeface="Overpass"/>
                <a:sym typeface="Overpas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Overpass"/>
                <a:ea typeface="Overpass"/>
                <a:cs typeface="Overpass"/>
                <a:sym typeface="Overpas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Overpass"/>
                <a:ea typeface="Overpass"/>
                <a:cs typeface="Overpass"/>
                <a:sym typeface="Overpas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Overpass"/>
                <a:ea typeface="Overpass"/>
                <a:cs typeface="Overpass"/>
                <a:sym typeface="Overpas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Overpass"/>
                <a:ea typeface="Overpass"/>
                <a:cs typeface="Overpass"/>
                <a:sym typeface="Overpas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Overpass"/>
                <a:ea typeface="Overpass"/>
                <a:cs typeface="Overpass"/>
                <a:sym typeface="Overpas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Overpass"/>
                <a:ea typeface="Overpass"/>
                <a:cs typeface="Overpass"/>
                <a:sym typeface="Overpas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only">
  <p:cSld name="CUSTOM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idx="1" type="body"/>
          </p:nvPr>
        </p:nvSpPr>
        <p:spPr>
          <a:xfrm>
            <a:off x="826700" y="1244925"/>
            <a:ext cx="7490700" cy="335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92100" lvl="0" marL="457200" rtl="0">
              <a:spcBef>
                <a:spcPts val="600"/>
              </a:spcBef>
              <a:spcAft>
                <a:spcPts val="0"/>
              </a:spcAft>
              <a:buSzPts val="10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Red">
  <p:cSld name="Title Slide Red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tructure">
  <p:cSld name="structur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/>
          <p:nvPr>
            <p:ph type="title"/>
          </p:nvPr>
        </p:nvSpPr>
        <p:spPr>
          <a:xfrm>
            <a:off x="1821825" y="2171700"/>
            <a:ext cx="5943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b="1" i="0" sz="2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b="1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b="1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b="1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b="1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b="1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b="1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b="1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b="1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03" name="Google Shape;203;p35"/>
          <p:cNvSpPr txBox="1"/>
          <p:nvPr>
            <p:ph idx="1" type="subTitle"/>
          </p:nvPr>
        </p:nvSpPr>
        <p:spPr>
          <a:xfrm>
            <a:off x="1821825" y="3048000"/>
            <a:ext cx="50292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oxima Nova"/>
              <a:buNone/>
              <a:defRPr b="0" i="0" sz="16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04" name="Google Shape;204;p35"/>
          <p:cNvSpPr txBox="1"/>
          <p:nvPr>
            <p:ph idx="2" type="subTitle"/>
          </p:nvPr>
        </p:nvSpPr>
        <p:spPr>
          <a:xfrm>
            <a:off x="1821825" y="3505200"/>
            <a:ext cx="45720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oxima Nova"/>
              <a:buNone/>
              <a:defRPr b="0" i="0" sz="12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05" name="Google Shape;205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Slide">
  <p:cSld name="Content Slide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/>
          <p:nvPr>
            <p:ph type="title"/>
          </p:nvPr>
        </p:nvSpPr>
        <p:spPr>
          <a:xfrm>
            <a:off x="134350" y="104500"/>
            <a:ext cx="40608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08" name="Google Shape;208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434343"/>
                </a:solidFill>
              </a:defRPr>
            </a:lvl1pPr>
            <a:lvl2pPr lvl="1">
              <a:buNone/>
              <a:defRPr>
                <a:solidFill>
                  <a:srgbClr val="434343"/>
                </a:solidFill>
              </a:defRPr>
            </a:lvl2pPr>
            <a:lvl3pPr lvl="2">
              <a:buNone/>
              <a:defRPr>
                <a:solidFill>
                  <a:srgbClr val="434343"/>
                </a:solidFill>
              </a:defRPr>
            </a:lvl3pPr>
            <a:lvl4pPr lvl="3">
              <a:buNone/>
              <a:defRPr>
                <a:solidFill>
                  <a:srgbClr val="434343"/>
                </a:solidFill>
              </a:defRPr>
            </a:lvl4pPr>
            <a:lvl5pPr lvl="4">
              <a:buNone/>
              <a:defRPr>
                <a:solidFill>
                  <a:srgbClr val="434343"/>
                </a:solidFill>
              </a:defRPr>
            </a:lvl5pPr>
            <a:lvl6pPr lvl="5">
              <a:buNone/>
              <a:defRPr>
                <a:solidFill>
                  <a:srgbClr val="434343"/>
                </a:solidFill>
              </a:defRPr>
            </a:lvl6pPr>
            <a:lvl7pPr lvl="6">
              <a:buNone/>
              <a:defRPr>
                <a:solidFill>
                  <a:srgbClr val="434343"/>
                </a:solidFill>
              </a:defRPr>
            </a:lvl7pPr>
            <a:lvl8pPr lvl="7">
              <a:buNone/>
              <a:defRPr>
                <a:solidFill>
                  <a:srgbClr val="434343"/>
                </a:solidFill>
              </a:defRPr>
            </a:lvl8pPr>
            <a:lvl9pPr lvl="8">
              <a:buNone/>
              <a:defRPr>
                <a:solidFill>
                  <a:srgbClr val="43434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1" name="Google Shape;211;p3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2" name="Google Shape;212;p37"/>
          <p:cNvSpPr txBox="1"/>
          <p:nvPr>
            <p:ph idx="12" type="sldNum"/>
          </p:nvPr>
        </p:nvSpPr>
        <p:spPr>
          <a:xfrm>
            <a:off x="77185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lternate">
  <p:cSld name="Alternate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9"/>
          <p:cNvSpPr txBox="1"/>
          <p:nvPr>
            <p:ph type="title"/>
          </p:nvPr>
        </p:nvSpPr>
        <p:spPr>
          <a:xfrm>
            <a:off x="134350" y="104500"/>
            <a:ext cx="40608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17" name="Google Shape;217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434343"/>
                </a:solidFill>
              </a:defRPr>
            </a:lvl1pPr>
            <a:lvl2pPr lvl="1">
              <a:buNone/>
              <a:defRPr>
                <a:solidFill>
                  <a:srgbClr val="434343"/>
                </a:solidFill>
              </a:defRPr>
            </a:lvl2pPr>
            <a:lvl3pPr lvl="2">
              <a:buNone/>
              <a:defRPr>
                <a:solidFill>
                  <a:srgbClr val="434343"/>
                </a:solidFill>
              </a:defRPr>
            </a:lvl3pPr>
            <a:lvl4pPr lvl="3">
              <a:buNone/>
              <a:defRPr>
                <a:solidFill>
                  <a:srgbClr val="434343"/>
                </a:solidFill>
              </a:defRPr>
            </a:lvl4pPr>
            <a:lvl5pPr lvl="4">
              <a:buNone/>
              <a:defRPr>
                <a:solidFill>
                  <a:srgbClr val="434343"/>
                </a:solidFill>
              </a:defRPr>
            </a:lvl5pPr>
            <a:lvl6pPr lvl="5">
              <a:buNone/>
              <a:defRPr>
                <a:solidFill>
                  <a:srgbClr val="434343"/>
                </a:solidFill>
              </a:defRPr>
            </a:lvl6pPr>
            <a:lvl7pPr lvl="6">
              <a:buNone/>
              <a:defRPr>
                <a:solidFill>
                  <a:srgbClr val="434343"/>
                </a:solidFill>
              </a:defRPr>
            </a:lvl7pPr>
            <a:lvl8pPr lvl="7">
              <a:buNone/>
              <a:defRPr>
                <a:solidFill>
                  <a:srgbClr val="434343"/>
                </a:solidFill>
              </a:defRPr>
            </a:lvl8pPr>
            <a:lvl9pPr lvl="8">
              <a:buNone/>
              <a:defRPr>
                <a:solidFill>
                  <a:srgbClr val="43434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Red">
  <p:cSld name="Title Slide Red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Green">
  <p:cSld name="Title Slide Green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Blue">
  <p:cSld name="Title Slide Blu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Orange">
  <p:cSld name="Title Slide Orang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left, graphic right">
  <p:cSld name="CUSTOM_1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826700" y="1625925"/>
            <a:ext cx="3585000" cy="264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92100" lvl="0" marL="457200" rtl="0">
              <a:spcBef>
                <a:spcPts val="60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only">
  <p:cSld name="text only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4"/>
          <p:cNvSpPr txBox="1"/>
          <p:nvPr>
            <p:ph idx="1" type="body"/>
          </p:nvPr>
        </p:nvSpPr>
        <p:spPr>
          <a:xfrm>
            <a:off x="685800" y="1085850"/>
            <a:ext cx="7772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44"/>
          <p:cNvSpPr txBox="1"/>
          <p:nvPr>
            <p:ph idx="11" type="ftr"/>
          </p:nvPr>
        </p:nvSpPr>
        <p:spPr>
          <a:xfrm>
            <a:off x="457200" y="4800600"/>
            <a:ext cx="7162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44"/>
          <p:cNvSpPr txBox="1"/>
          <p:nvPr>
            <p:ph idx="12" type="sldNum"/>
          </p:nvPr>
        </p:nvSpPr>
        <p:spPr>
          <a:xfrm>
            <a:off x="-76200" y="4800600"/>
            <a:ext cx="533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75" lIns="91425" spcFirstLastPara="1" rIns="91425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Arial"/>
              <a:buNone/>
              <a:defRPr b="0" i="0" sz="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Arial"/>
              <a:buNone/>
              <a:defRPr b="0" i="0" sz="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Arial"/>
              <a:buNone/>
              <a:defRPr b="0" i="0" sz="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Arial"/>
              <a:buNone/>
              <a:defRPr b="0" i="0" sz="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Arial"/>
              <a:buNone/>
              <a:defRPr b="0" i="0" sz="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Arial"/>
              <a:buNone/>
              <a:defRPr b="0" i="0" sz="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Arial"/>
              <a:buNone/>
              <a:defRPr b="0" i="0" sz="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Arial"/>
              <a:buNone/>
              <a:defRPr b="0" i="0" sz="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Arial"/>
              <a:buNone/>
              <a:defRPr b="0" i="0" sz="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44"/>
          <p:cNvSpPr txBox="1"/>
          <p:nvPr>
            <p:ph type="title"/>
          </p:nvPr>
        </p:nvSpPr>
        <p:spPr>
          <a:xfrm>
            <a:off x="685800" y="0"/>
            <a:ext cx="77724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44"/>
          <p:cNvSpPr txBox="1"/>
          <p:nvPr>
            <p:ph idx="2" type="body"/>
          </p:nvPr>
        </p:nvSpPr>
        <p:spPr>
          <a:xfrm>
            <a:off x="685800" y="1657350"/>
            <a:ext cx="77724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44"/>
          <p:cNvSpPr txBox="1"/>
          <p:nvPr>
            <p:ph idx="3" type="body"/>
          </p:nvPr>
        </p:nvSpPr>
        <p:spPr>
          <a:xfrm>
            <a:off x="685800" y="257175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5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235" name="Google Shape;235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000000"/>
                </a:solidFill>
              </a:defRPr>
            </a:lvl1pPr>
            <a:lvl2pPr lvl="1">
              <a:buNone/>
              <a:defRPr>
                <a:solidFill>
                  <a:srgbClr val="000000"/>
                </a:solidFill>
              </a:defRPr>
            </a:lvl2pPr>
            <a:lvl3pPr lvl="2">
              <a:buNone/>
              <a:defRPr>
                <a:solidFill>
                  <a:srgbClr val="000000"/>
                </a:solidFill>
              </a:defRPr>
            </a:lvl3pPr>
            <a:lvl4pPr lvl="3">
              <a:buNone/>
              <a:defRPr>
                <a:solidFill>
                  <a:srgbClr val="000000"/>
                </a:solidFill>
              </a:defRPr>
            </a:lvl4pPr>
            <a:lvl5pPr lvl="4">
              <a:buNone/>
              <a:defRPr>
                <a:solidFill>
                  <a:srgbClr val="000000"/>
                </a:solidFill>
              </a:defRPr>
            </a:lvl5pPr>
            <a:lvl6pPr lvl="5">
              <a:buNone/>
              <a:defRPr>
                <a:solidFill>
                  <a:srgbClr val="000000"/>
                </a:solidFill>
              </a:defRPr>
            </a:lvl6pPr>
            <a:lvl7pPr lvl="6">
              <a:buNone/>
              <a:defRPr>
                <a:solidFill>
                  <a:srgbClr val="000000"/>
                </a:solidFill>
              </a:defRPr>
            </a:lvl7pPr>
            <a:lvl8pPr lvl="7">
              <a:buNone/>
              <a:defRPr>
                <a:solidFill>
                  <a:srgbClr val="000000"/>
                </a:solidFill>
              </a:defRPr>
            </a:lvl8pPr>
            <a:lvl9pPr lvl="8"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aphic left, text right">
  <p:cSld name="CUSTOM_1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4732350" y="1625925"/>
            <a:ext cx="3585000" cy="264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92100" lvl="0" marL="457200" rtl="0">
              <a:spcBef>
                <a:spcPts val="60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2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lumns, graphics">
  <p:cSld name="CUSTOM_2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7"/>
          <p:cNvSpPr txBox="1"/>
          <p:nvPr>
            <p:ph idx="1" type="subTitle"/>
          </p:nvPr>
        </p:nvSpPr>
        <p:spPr>
          <a:xfrm>
            <a:off x="4968475" y="2753153"/>
            <a:ext cx="3348900" cy="49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4968350" y="3138578"/>
            <a:ext cx="3348900" cy="1341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 algn="ctr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spcBef>
                <a:spcPts val="48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7"/>
          <p:cNvSpPr txBox="1"/>
          <p:nvPr>
            <p:ph idx="3" type="subTitle"/>
          </p:nvPr>
        </p:nvSpPr>
        <p:spPr>
          <a:xfrm>
            <a:off x="826650" y="2753153"/>
            <a:ext cx="3348900" cy="49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2" name="Google Shape;52;p7"/>
          <p:cNvSpPr txBox="1"/>
          <p:nvPr>
            <p:ph idx="4" type="body"/>
          </p:nvPr>
        </p:nvSpPr>
        <p:spPr>
          <a:xfrm>
            <a:off x="826525" y="3138578"/>
            <a:ext cx="3348900" cy="1341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 algn="ctr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spcBef>
                <a:spcPts val="48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3" name="Google Shape;53;p7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5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lumns, text">
  <p:cSld name="CUSTOM_2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8"/>
          <p:cNvSpPr txBox="1"/>
          <p:nvPr>
            <p:ph idx="1" type="subTitle"/>
          </p:nvPr>
        </p:nvSpPr>
        <p:spPr>
          <a:xfrm>
            <a:off x="4968475" y="1867647"/>
            <a:ext cx="3348900" cy="49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8" name="Google Shape;58;p8"/>
          <p:cNvSpPr txBox="1"/>
          <p:nvPr>
            <p:ph idx="2" type="body"/>
          </p:nvPr>
        </p:nvSpPr>
        <p:spPr>
          <a:xfrm>
            <a:off x="4968350" y="2367377"/>
            <a:ext cx="3348900" cy="2074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 algn="ctr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spcBef>
                <a:spcPts val="48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9" name="Google Shape;59;p8"/>
          <p:cNvSpPr txBox="1"/>
          <p:nvPr>
            <p:ph idx="3" type="subTitle"/>
          </p:nvPr>
        </p:nvSpPr>
        <p:spPr>
          <a:xfrm>
            <a:off x="826650" y="1867647"/>
            <a:ext cx="3348900" cy="49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60" name="Google Shape;60;p8"/>
          <p:cNvSpPr txBox="1"/>
          <p:nvPr>
            <p:ph idx="4" type="body"/>
          </p:nvPr>
        </p:nvSpPr>
        <p:spPr>
          <a:xfrm>
            <a:off x="826525" y="2367377"/>
            <a:ext cx="3348900" cy="2074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 algn="ctr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spcBef>
                <a:spcPts val="48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1" name="Google Shape;61;p8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5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ree columns, graphics">
  <p:cSld name="CUSTOM_2_1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9"/>
          <p:cNvSpPr txBox="1"/>
          <p:nvPr>
            <p:ph idx="1" type="subTitle"/>
          </p:nvPr>
        </p:nvSpPr>
        <p:spPr>
          <a:xfrm>
            <a:off x="826650" y="2644932"/>
            <a:ext cx="2208600" cy="57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66" name="Google Shape;66;p9"/>
          <p:cNvSpPr txBox="1"/>
          <p:nvPr>
            <p:ph idx="2" type="body"/>
          </p:nvPr>
        </p:nvSpPr>
        <p:spPr>
          <a:xfrm>
            <a:off x="826650" y="3110231"/>
            <a:ext cx="2208600" cy="121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 algn="ctr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spcBef>
                <a:spcPts val="48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7" name="Google Shape;67;p9"/>
          <p:cNvSpPr txBox="1"/>
          <p:nvPr>
            <p:ph idx="3" type="subTitle"/>
          </p:nvPr>
        </p:nvSpPr>
        <p:spPr>
          <a:xfrm>
            <a:off x="3467638" y="2644932"/>
            <a:ext cx="2208600" cy="57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68" name="Google Shape;68;p9"/>
          <p:cNvSpPr txBox="1"/>
          <p:nvPr>
            <p:ph idx="4" type="body"/>
          </p:nvPr>
        </p:nvSpPr>
        <p:spPr>
          <a:xfrm>
            <a:off x="3467638" y="3110231"/>
            <a:ext cx="2208600" cy="121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 algn="ctr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spcBef>
                <a:spcPts val="48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9"/>
          <p:cNvSpPr txBox="1"/>
          <p:nvPr>
            <p:ph idx="5" type="subTitle"/>
          </p:nvPr>
        </p:nvSpPr>
        <p:spPr>
          <a:xfrm>
            <a:off x="6108738" y="2644932"/>
            <a:ext cx="2208600" cy="57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70" name="Google Shape;70;p9"/>
          <p:cNvSpPr txBox="1"/>
          <p:nvPr>
            <p:ph idx="6" type="body"/>
          </p:nvPr>
        </p:nvSpPr>
        <p:spPr>
          <a:xfrm>
            <a:off x="6108738" y="3110231"/>
            <a:ext cx="2208600" cy="121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 algn="ctr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spcBef>
                <a:spcPts val="48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9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7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ree columns, text">
  <p:cSld name="CUSTOM_2_1_1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10"/>
          <p:cNvSpPr txBox="1"/>
          <p:nvPr>
            <p:ph idx="1" type="subTitle"/>
          </p:nvPr>
        </p:nvSpPr>
        <p:spPr>
          <a:xfrm>
            <a:off x="826650" y="1809825"/>
            <a:ext cx="2208600" cy="57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76" name="Google Shape;76;p10"/>
          <p:cNvSpPr txBox="1"/>
          <p:nvPr>
            <p:ph idx="2" type="body"/>
          </p:nvPr>
        </p:nvSpPr>
        <p:spPr>
          <a:xfrm>
            <a:off x="826650" y="2332275"/>
            <a:ext cx="2208600" cy="121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 algn="ctr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spcBef>
                <a:spcPts val="48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0"/>
          <p:cNvSpPr txBox="1"/>
          <p:nvPr>
            <p:ph idx="3" type="subTitle"/>
          </p:nvPr>
        </p:nvSpPr>
        <p:spPr>
          <a:xfrm>
            <a:off x="3467638" y="1809825"/>
            <a:ext cx="2208600" cy="57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78" name="Google Shape;78;p10"/>
          <p:cNvSpPr txBox="1"/>
          <p:nvPr>
            <p:ph idx="4" type="body"/>
          </p:nvPr>
        </p:nvSpPr>
        <p:spPr>
          <a:xfrm>
            <a:off x="3467638" y="2332275"/>
            <a:ext cx="2208600" cy="121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 algn="ctr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spcBef>
                <a:spcPts val="48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0"/>
          <p:cNvSpPr txBox="1"/>
          <p:nvPr>
            <p:ph idx="5" type="subTitle"/>
          </p:nvPr>
        </p:nvSpPr>
        <p:spPr>
          <a:xfrm>
            <a:off x="6108738" y="1809825"/>
            <a:ext cx="2208600" cy="57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80" name="Google Shape;80;p10"/>
          <p:cNvSpPr txBox="1"/>
          <p:nvPr>
            <p:ph idx="6" type="body"/>
          </p:nvPr>
        </p:nvSpPr>
        <p:spPr>
          <a:xfrm>
            <a:off x="6108738" y="2332275"/>
            <a:ext cx="2208600" cy="121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 algn="ctr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spcBef>
                <a:spcPts val="48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10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2" name="Google Shape;82;p10"/>
          <p:cNvSpPr txBox="1"/>
          <p:nvPr>
            <p:ph idx="7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21" Type="http://schemas.openxmlformats.org/officeDocument/2006/relationships/theme" Target="../theme/theme4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1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8.xml"/><Relationship Id="rId1" Type="http://schemas.openxmlformats.org/officeDocument/2006/relationships/image" Target="../media/image16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826650" y="1360219"/>
            <a:ext cx="7490700" cy="30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/>
        </p:nvSpPr>
        <p:spPr>
          <a:xfrm>
            <a:off x="413050" y="4733944"/>
            <a:ext cx="765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OPENSHIFT</a:t>
            </a:r>
            <a:endParaRPr sz="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logo_interior_black.png" id="8" name="Google Shape;8;p1"/>
          <p:cNvPicPr preferRelativeResize="0"/>
          <p:nvPr/>
        </p:nvPicPr>
        <p:blipFill rotWithShape="1">
          <a:blip r:embed="rId2">
            <a:alphaModFix/>
          </a:blip>
          <a:srcRect b="386" l="0" r="0" t="396"/>
          <a:stretch/>
        </p:blipFill>
        <p:spPr>
          <a:xfrm>
            <a:off x="8327450" y="4819525"/>
            <a:ext cx="654674" cy="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826650" y="929101"/>
            <a:ext cx="7490700" cy="3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pic>
        <p:nvPicPr>
          <p:cNvPr descr="logo_interior_black.png" id="130" name="Google Shape;130;p20"/>
          <p:cNvPicPr preferRelativeResize="0"/>
          <p:nvPr/>
        </p:nvPicPr>
        <p:blipFill rotWithShape="1">
          <a:blip r:embed="rId2">
            <a:alphaModFix/>
          </a:blip>
          <a:srcRect b="386" l="0" r="0" t="396"/>
          <a:stretch/>
        </p:blipFill>
        <p:spPr>
          <a:xfrm>
            <a:off x="8327450" y="4819525"/>
            <a:ext cx="654674" cy="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>
            <p:ph type="title"/>
          </p:nvPr>
        </p:nvSpPr>
        <p:spPr>
          <a:xfrm>
            <a:off x="826650" y="76200"/>
            <a:ext cx="74907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Proxima Nova"/>
              <a:buNone/>
              <a:defRPr b="1" sz="2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6"/>
          <p:cNvSpPr txBox="1"/>
          <p:nvPr>
            <p:ph type="title"/>
          </p:nvPr>
        </p:nvSpPr>
        <p:spPr>
          <a:xfrm>
            <a:off x="1821825" y="2171700"/>
            <a:ext cx="5943600" cy="68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Encapsulation in OVN</a:t>
            </a:r>
            <a:endParaRPr/>
          </a:p>
        </p:txBody>
      </p:sp>
      <p:sp>
        <p:nvSpPr>
          <p:cNvPr id="241" name="Google Shape;241;p46"/>
          <p:cNvSpPr txBox="1"/>
          <p:nvPr>
            <p:ph idx="1" type="subTitle"/>
          </p:nvPr>
        </p:nvSpPr>
        <p:spPr>
          <a:xfrm>
            <a:off x="1821825" y="3048000"/>
            <a:ext cx="5029200" cy="2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have and what we want</a:t>
            </a:r>
            <a:endParaRPr/>
          </a:p>
        </p:txBody>
      </p:sp>
      <p:sp>
        <p:nvSpPr>
          <p:cNvPr id="242" name="Google Shape;242;p46"/>
          <p:cNvSpPr txBox="1"/>
          <p:nvPr>
            <p:ph idx="2" type="subTitle"/>
          </p:nvPr>
        </p:nvSpPr>
        <p:spPr>
          <a:xfrm>
            <a:off x="1821825" y="3505200"/>
            <a:ext cx="4572000" cy="12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 Michelson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Senior Software Developer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 Hat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mmichels@redhat.com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5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No encapsulation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04" name="Google Shape;304;p55"/>
          <p:cNvSpPr txBox="1"/>
          <p:nvPr>
            <p:ph idx="1" type="body"/>
          </p:nvPr>
        </p:nvSpPr>
        <p:spPr>
          <a:xfrm>
            <a:off x="826700" y="928200"/>
            <a:ext cx="7490700" cy="3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Possible solution 2: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Have a dedicated port on each datapath dedicated to HV-to-HV traffic. This is similar to a localnet port, but you can have more than one per hypervisor.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It would require a secondary virtual-to-physical bridge with the smarts to switch traffic from the physical port to the correct patch port.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05" name="Google Shape;305;p55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6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Conditional lack of encapsulation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11" name="Google Shape;311;p56"/>
          <p:cNvSpPr txBox="1"/>
          <p:nvPr>
            <p:ph idx="1" type="body"/>
          </p:nvPr>
        </p:nvSpPr>
        <p:spPr>
          <a:xfrm>
            <a:off x="826700" y="928200"/>
            <a:ext cx="7490700" cy="3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AKA “smart encapsulation”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Perhaps it is possible to forgo encapsulation under certain circumstances. 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when transmitting between ports on the same logical switch.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w</a:t>
            </a:r>
            <a:r>
              <a:rPr lang="en">
                <a:latin typeface="Overpass"/>
                <a:ea typeface="Overpass"/>
                <a:cs typeface="Overpass"/>
                <a:sym typeface="Overpass"/>
              </a:rPr>
              <a:t>hen transmitting within an IP network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This could allow for unencapsulated traffic to be used in a wider range of network topologies.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OVN would have to be able to deal with the idea that traffic received on a port may or may not be encapsulated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12" name="Google Shape;312;p56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7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What about VXLAN?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18" name="Google Shape;318;p57"/>
          <p:cNvSpPr txBox="1"/>
          <p:nvPr>
            <p:ph idx="1" type="body"/>
          </p:nvPr>
        </p:nvSpPr>
        <p:spPr>
          <a:xfrm>
            <a:off x="826700" y="928200"/>
            <a:ext cx="7490700" cy="3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AKA “limited use encapsulation”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VXLAN is currently only supported for communication between hypervisors and gateways. No input or output port is provided in the encapsulation, only the datapath.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VXLAN doesn’t have the negative press that Geneve has received.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br>
              <a:rPr lang="en">
                <a:latin typeface="Overpass"/>
                <a:ea typeface="Overpass"/>
                <a:cs typeface="Overpass"/>
                <a:sym typeface="Overpass"/>
              </a:rPr>
            </a:br>
            <a:r>
              <a:rPr lang="en">
                <a:latin typeface="Overpass"/>
                <a:ea typeface="Overpass"/>
                <a:cs typeface="Overpass"/>
                <a:sym typeface="Overpass"/>
              </a:rPr>
              <a:t>Could VXLAN be usable for HV-to-HV traffic?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19" name="Google Shape;319;p57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8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What about VXLAN?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25" name="Google Shape;325;p58"/>
          <p:cNvSpPr txBox="1"/>
          <p:nvPr>
            <p:ph idx="1" type="body"/>
          </p:nvPr>
        </p:nvSpPr>
        <p:spPr>
          <a:xfrm>
            <a:off x="826700" y="928200"/>
            <a:ext cx="7490700" cy="3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Possible solution 1: Scaled down network.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VXLAN doesn’t have as many bits for metadata as STT or Geneve. Maybe we could use smaller identifiers for ports and datapath?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Unfortunately, this probably would not work. The restricted size would be an immediate issue for many deployments.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Knock-on effects include making multicast unusable, since multicast groups get assigned large tunnel keys.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26" name="Google Shape;326;p58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9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What about VXLAN?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32" name="Google Shape;332;p59"/>
          <p:cNvSpPr txBox="1"/>
          <p:nvPr>
            <p:ph idx="1" type="body"/>
          </p:nvPr>
        </p:nvSpPr>
        <p:spPr>
          <a:xfrm>
            <a:off x="826700" y="928200"/>
            <a:ext cx="7490700" cy="36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Possible Solution 2: Encapsulate the logical output port.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Maybe all ingress and egress paths could be run on the hypervisor with the source VIF. Then encapsulate the packet and only encapsulate the logical output port.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When the remote hypervisor receives the packet, then all it has to do is output the packet directly to the appropriate port.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This would require all hypervisors to have the exact same OF rules installed. Currently, hypervisors work to only install rules that pertain to them.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33" name="Google Shape;333;p59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0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Conclusion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39" name="Google Shape;339;p60"/>
          <p:cNvSpPr txBox="1"/>
          <p:nvPr>
            <p:ph idx="1" type="body"/>
          </p:nvPr>
        </p:nvSpPr>
        <p:spPr>
          <a:xfrm>
            <a:off x="826700" y="928200"/>
            <a:ext cx="7490700" cy="37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Encapsulation free OVN is not an easy ask.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It would require compromises on both the physical topology, and possibly the logical topology.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VXLAN may be in a position to mitigate some concerns about Geneve, but its scalability is questionable.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The best solution is to get rid of the negative press surrounding Geneve, and prove that it’s just as good to use as VXLAN.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...Or maybe someone more clever than me needs to take a look at this.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40" name="Google Shape;340;p60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1"/>
          <p:cNvSpPr/>
          <p:nvPr/>
        </p:nvSpPr>
        <p:spPr>
          <a:xfrm>
            <a:off x="1786318" y="1895040"/>
            <a:ext cx="5937900" cy="12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Proxima Nova"/>
              <a:buNone/>
            </a:pPr>
            <a:r>
              <a:rPr b="1" i="0" lang="en" sz="4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</a:t>
            </a:r>
            <a:endParaRPr/>
          </a:p>
        </p:txBody>
      </p:sp>
      <p:sp>
        <p:nvSpPr>
          <p:cNvPr id="346" name="Google Shape;346;p61"/>
          <p:cNvSpPr/>
          <p:nvPr/>
        </p:nvSpPr>
        <p:spPr>
          <a:xfrm>
            <a:off x="2276640" y="3264840"/>
            <a:ext cx="23778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Proxima Nova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plus.google.com/+RedHat</a:t>
            </a:r>
            <a:endParaRPr/>
          </a:p>
        </p:txBody>
      </p:sp>
      <p:sp>
        <p:nvSpPr>
          <p:cNvPr id="347" name="Google Shape;347;p61"/>
          <p:cNvSpPr/>
          <p:nvPr/>
        </p:nvSpPr>
        <p:spPr>
          <a:xfrm>
            <a:off x="2276640" y="3732480"/>
            <a:ext cx="23778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Proxima Nova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linkedin.com/company/red-hat</a:t>
            </a:r>
            <a:endParaRPr/>
          </a:p>
        </p:txBody>
      </p:sp>
      <p:sp>
        <p:nvSpPr>
          <p:cNvPr id="348" name="Google Shape;348;p61"/>
          <p:cNvSpPr/>
          <p:nvPr/>
        </p:nvSpPr>
        <p:spPr>
          <a:xfrm>
            <a:off x="2276640" y="4196880"/>
            <a:ext cx="23778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Proxima Nova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youtube.com/user/RedHatVideos</a:t>
            </a:r>
            <a:endParaRPr/>
          </a:p>
        </p:txBody>
      </p:sp>
      <p:sp>
        <p:nvSpPr>
          <p:cNvPr id="349" name="Google Shape;349;p61"/>
          <p:cNvSpPr/>
          <p:nvPr/>
        </p:nvSpPr>
        <p:spPr>
          <a:xfrm>
            <a:off x="5069160" y="3264840"/>
            <a:ext cx="23778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Proxima Nova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facebook.com/redhatinc</a:t>
            </a:r>
            <a:endParaRPr/>
          </a:p>
        </p:txBody>
      </p:sp>
      <p:sp>
        <p:nvSpPr>
          <p:cNvPr id="350" name="Google Shape;350;p61"/>
          <p:cNvSpPr/>
          <p:nvPr/>
        </p:nvSpPr>
        <p:spPr>
          <a:xfrm>
            <a:off x="5069160" y="3732480"/>
            <a:ext cx="23778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Proxima Nova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twitter.com/RedHatNews</a:t>
            </a:r>
            <a:endParaRPr/>
          </a:p>
        </p:txBody>
      </p:sp>
      <p:sp>
        <p:nvSpPr>
          <p:cNvPr id="351" name="Google Shape;351;p6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7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Questions I get asked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48" name="Google Shape;248;p47"/>
          <p:cNvSpPr txBox="1"/>
          <p:nvPr>
            <p:ph idx="1" type="body"/>
          </p:nvPr>
        </p:nvSpPr>
        <p:spPr>
          <a:xfrm>
            <a:off x="826700" y="928200"/>
            <a:ext cx="7490700" cy="3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“Hey we don’t need Geneve given our physical network topology. Is there a way we can use OVN without encapsulation?”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“I heard Geneve causes lower throughput. Can we use VXLAN instead?”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49" name="Google Shape;249;p47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8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What OVN currently offers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55" name="Google Shape;255;p48"/>
          <p:cNvSpPr txBox="1"/>
          <p:nvPr>
            <p:ph idx="1" type="body"/>
          </p:nvPr>
        </p:nvSpPr>
        <p:spPr>
          <a:xfrm>
            <a:off x="826700" y="928200"/>
            <a:ext cx="7490700" cy="3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Between hypervisors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○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Geneve</a:t>
            </a:r>
            <a:r>
              <a:rPr lang="en">
                <a:latin typeface="Overpass"/>
                <a:ea typeface="Overpass"/>
                <a:cs typeface="Overpass"/>
                <a:sym typeface="Overpass"/>
              </a:rPr>
              <a:t> (preferred)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○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STT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When communicating with gateways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○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VXLAN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Encapsulation allows for communication in an overlay network no matter what the topology of the underlay network is.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56" name="Google Shape;256;p48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9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The Process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62" name="Google Shape;262;p49"/>
          <p:cNvSpPr txBox="1"/>
          <p:nvPr>
            <p:ph idx="1" type="body"/>
          </p:nvPr>
        </p:nvSpPr>
        <p:spPr>
          <a:xfrm>
            <a:off x="826700" y="928200"/>
            <a:ext cx="7490700" cy="3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SzPts val="1000"/>
              <a:buFont typeface="Overpass"/>
              <a:buAutoNum type="arabicPeriod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Packet arrives on VIF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AutoNum type="arabicPeriod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OVN associates the OF port with a logical ingress port and logical datapath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AutoNum type="arabicPeriod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OVN runs the ingress pipeline for the logical datapath and determines a logical output port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AutoNum type="arabicPeriod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If the logical output port is bound to the local hypervisor, then OVN runs the egress pipeline for the logical datapath and outputs the packet.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AutoNum type="arabicPeriod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If the logical output port is bound to a remote hypervisor, then OVN encapsulates the packet and sends it to the remote hypervisor.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63" name="Google Shape;263;p49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0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What is encapsulated?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69" name="Google Shape;269;p50"/>
          <p:cNvSpPr txBox="1"/>
          <p:nvPr>
            <p:ph idx="1" type="body"/>
          </p:nvPr>
        </p:nvSpPr>
        <p:spPr>
          <a:xfrm>
            <a:off x="826700" y="928200"/>
            <a:ext cx="7490700" cy="3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24-bit logical datapath identifier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15-bit logical input port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16-bit logical output port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55 bits total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Geneve and STT naturally have the space for this information.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VXLAN only encodes datapath identifier in its 24-bit VNI field. It is assumed there is only a single logical input port.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70" name="Google Shape;270;p50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1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The Process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76" name="Google Shape;276;p51"/>
          <p:cNvSpPr txBox="1"/>
          <p:nvPr>
            <p:ph idx="1" type="body"/>
          </p:nvPr>
        </p:nvSpPr>
        <p:spPr>
          <a:xfrm>
            <a:off x="826700" y="928200"/>
            <a:ext cx="7490700" cy="3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SzPts val="1000"/>
              <a:buFont typeface="Overpass"/>
              <a:buAutoNum type="arabicPeriod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Packet arrives on a tunnel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AutoNum type="arabicPeriod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For Geneve and STT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AutoNum type="alphaLcPeriod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OVN unpacks the logical input port, logical datapath, and logical output port from the encapsulation metadata.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AutoNum type="alphaLcPeriod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OVN runs the egress pipeline of the logical datapath and outputs the packet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AutoNum type="arabicPeriod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For VXLAN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AutoNum type="alphaLcPeriod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OVN unpacks the logical datapath from the encapsulation metadata.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AutoNum type="alphaLcPeriod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OVN runs the ingress pipeline of the logical datapath and determines the output port.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AutoNum type="alphaLcPeriod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OVN runs the egress pipeline of the logical datapath and outputs the packet.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77" name="Google Shape;277;p51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2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What alternatives does OVN offer?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83" name="Google Shape;283;p52"/>
          <p:cNvSpPr txBox="1"/>
          <p:nvPr>
            <p:ph idx="1" type="body"/>
          </p:nvPr>
        </p:nvSpPr>
        <p:spPr>
          <a:xfrm>
            <a:off x="826700" y="928200"/>
            <a:ext cx="7490700" cy="3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“</a:t>
            </a:r>
            <a:r>
              <a:rPr lang="en">
                <a:latin typeface="Overpass"/>
                <a:ea typeface="Overpass"/>
                <a:cs typeface="Overpass"/>
                <a:sym typeface="Overpass"/>
              </a:rPr>
              <a:t>l</a:t>
            </a:r>
            <a:r>
              <a:rPr lang="en">
                <a:latin typeface="Overpass"/>
                <a:ea typeface="Overpass"/>
                <a:cs typeface="Overpass"/>
                <a:sym typeface="Overpass"/>
              </a:rPr>
              <a:t>ocalnet” ports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Provide a link between the integration bridge and physical network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Can be associated with a particular VLAN tag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Some restrictions: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Can only have one localnet port per hypervisor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l</a:t>
            </a:r>
            <a:r>
              <a:rPr lang="en">
                <a:latin typeface="Overpass"/>
                <a:ea typeface="Overpass"/>
                <a:cs typeface="Overpass"/>
                <a:sym typeface="Overpass"/>
              </a:rPr>
              <a:t>ocalnet port is associated with a single logical switch.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Can we have “native” encapsulation-free hypervisor-to-hypervisor traffic?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84" name="Google Shape;284;p52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3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Consequences of removing encapsulation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90" name="Google Shape;290;p53"/>
          <p:cNvSpPr txBox="1"/>
          <p:nvPr>
            <p:ph idx="1" type="body"/>
          </p:nvPr>
        </p:nvSpPr>
        <p:spPr>
          <a:xfrm>
            <a:off x="826700" y="928200"/>
            <a:ext cx="7490700" cy="38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Removing encapsulation fundamentally breaks the model of OVN. That is, we mix the physical network with the virtual network.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This has potential security implications, since we are opening up the integration bridge directly to the physical network.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With no encapsulation metadata, we have to use dubious means to determine the logical input port and logical datapath.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br>
              <a:rPr lang="en">
                <a:latin typeface="Overpass"/>
                <a:ea typeface="Overpass"/>
                <a:cs typeface="Overpass"/>
                <a:sym typeface="Overpass"/>
              </a:rPr>
            </a:br>
            <a:r>
              <a:rPr lang="en">
                <a:latin typeface="Overpass"/>
                <a:ea typeface="Overpass"/>
                <a:cs typeface="Overpass"/>
                <a:sym typeface="Overpass"/>
              </a:rPr>
              <a:t>With no encapsulation, the OVN network must be an underlay network.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But let’s continue anyway...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91" name="Google Shape;291;p53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4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No encapsulation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97" name="Google Shape;297;p54"/>
          <p:cNvSpPr txBox="1"/>
          <p:nvPr>
            <p:ph idx="1" type="body"/>
          </p:nvPr>
        </p:nvSpPr>
        <p:spPr>
          <a:xfrm>
            <a:off x="826700" y="928200"/>
            <a:ext cx="7490700" cy="3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Possible solution: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Determine input port and datapath based on source addresses.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To say this feels insecure is an understatement.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Also, there’s NAT.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However, in some closed environments, this may be valid.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98" name="Google Shape;298;p54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tent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C0000"/>
      </a:accent1>
      <a:accent2>
        <a:srgbClr val="A30000"/>
      </a:accent2>
      <a:accent3>
        <a:srgbClr val="820000"/>
      </a:accent3>
      <a:accent4>
        <a:srgbClr val="004153"/>
      </a:accent4>
      <a:accent5>
        <a:srgbClr val="A3DBE8"/>
      </a:accent5>
      <a:accent6>
        <a:srgbClr val="4C4C4C"/>
      </a:accent6>
      <a:hlink>
        <a:srgbClr val="BFDDE4"/>
      </a:hlink>
      <a:folHlink>
        <a:srgbClr val="C7CB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t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SE-Master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ont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