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23" r:id="rId1"/>
    <p:sldMasterId id="2147483724" r:id="rId2"/>
    <p:sldMasterId id="2147483725" r:id="rId3"/>
  </p:sldMasterIdLst>
  <p:notesMasterIdLst>
    <p:notesMasterId r:id="rId36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</p:sldIdLst>
  <p:sldSz cx="9144000" cy="6858000" type="screen4x3"/>
  <p:notesSz cx="6997700" cy="92837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6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9" Type="http://schemas.openxmlformats.org/officeDocument/2006/relationships/slide" Target="slides/slide6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2337" cy="46418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965362" y="0"/>
            <a:ext cx="3032337" cy="46418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77925" y="695325"/>
            <a:ext cx="4641849" cy="34813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644" cy="41776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819517"/>
            <a:ext cx="3032337" cy="46418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965362" y="8819517"/>
            <a:ext cx="3032337" cy="46418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7146711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Shape 752"/>
          <p:cNvSpPr txBox="1">
            <a:spLocks noGrp="1"/>
          </p:cNvSpPr>
          <p:nvPr>
            <p:ph type="sldNum" idx="12"/>
          </p:nvPr>
        </p:nvSpPr>
        <p:spPr>
          <a:xfrm>
            <a:off x="3965362" y="8819517"/>
            <a:ext cx="3032400" cy="464099"/>
          </a:xfrm>
          <a:prstGeom prst="rect">
            <a:avLst/>
          </a:prstGeom>
          <a:noFill/>
          <a:ln>
            <a:noFill/>
          </a:ln>
        </p:spPr>
        <p:txBody>
          <a:bodyPr lIns="93000" tIns="46500" rIns="93000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</a:rPr>
              <a:t> </a:t>
            </a:r>
          </a:p>
        </p:txBody>
      </p:sp>
      <p:sp>
        <p:nvSpPr>
          <p:cNvPr id="753" name="Shape 75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49" cy="34813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54" name="Shape 754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500" cy="4177800"/>
          </a:xfrm>
          <a:prstGeom prst="rect">
            <a:avLst/>
          </a:prstGeom>
          <a:noFill/>
          <a:ln>
            <a:noFill/>
          </a:ln>
        </p:spPr>
        <p:txBody>
          <a:bodyPr lIns="93000" tIns="46500" rIns="93000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Font typeface="Arial"/>
              <a:buNone/>
            </a:pPr>
            <a:endParaRPr sz="1800" b="0" i="0" u="none" strike="noStrike" cap="none" baseline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" name="Shape 870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500" cy="41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71" name="Shape 871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99" cy="3481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8" name="Shape 918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99" cy="3481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19" name="Shape 919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500" cy="41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Shape 924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50" cy="34813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25" name="Shape 925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500" cy="41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298450" rtl="0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1100" b="1">
                <a:solidFill>
                  <a:schemeClr val="dk2"/>
                </a:solidFill>
              </a:rPr>
              <a:t>Filter driver sits in-between the Switch’s protocol edge, and the Switch’s Miniport edge</a:t>
            </a:r>
          </a:p>
          <a:p>
            <a:pPr lvl="0" rtl="0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Font typeface="Arial"/>
              <a:buNone/>
            </a:pPr>
            <a:endParaRPr sz="1100" b="1">
              <a:solidFill>
                <a:schemeClr val="dk2"/>
              </a:solidFill>
            </a:endParaRPr>
          </a:p>
          <a:p>
            <a:pPr>
              <a:spcBef>
                <a:spcPts val="0"/>
              </a:spcBef>
              <a:buNone/>
            </a:pPr>
            <a:endParaRPr sz="1100"/>
          </a:p>
        </p:txBody>
      </p:sp>
      <p:sp>
        <p:nvSpPr>
          <p:cNvPr id="926" name="Shape 926"/>
          <p:cNvSpPr txBox="1">
            <a:spLocks noGrp="1"/>
          </p:cNvSpPr>
          <p:nvPr>
            <p:ph type="sldNum" idx="12"/>
          </p:nvPr>
        </p:nvSpPr>
        <p:spPr>
          <a:xfrm>
            <a:off x="3965362" y="8819517"/>
            <a:ext cx="3032400" cy="464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1" rtl="0">
              <a:spcBef>
                <a:spcPts val="0"/>
              </a:spcBef>
              <a:buNone/>
            </a:pPr>
            <a:endParaRPr/>
          </a:p>
          <a:p>
            <a:pPr lvl="2" rtl="0">
              <a:spcBef>
                <a:spcPts val="0"/>
              </a:spcBef>
              <a:buNone/>
            </a:pPr>
            <a:endParaRPr/>
          </a:p>
          <a:p>
            <a:pPr lvl="3" rtl="0">
              <a:spcBef>
                <a:spcPts val="0"/>
              </a:spcBef>
              <a:buNone/>
            </a:pPr>
            <a:endParaRPr/>
          </a:p>
          <a:p>
            <a:pPr lvl="4" rtl="0">
              <a:spcBef>
                <a:spcPts val="0"/>
              </a:spcBef>
              <a:buNone/>
            </a:pPr>
            <a:endParaRPr/>
          </a:p>
          <a:p>
            <a:pPr lvl="5" rtl="0">
              <a:spcBef>
                <a:spcPts val="0"/>
              </a:spcBef>
              <a:buNone/>
            </a:pPr>
            <a:endParaRPr/>
          </a:p>
          <a:p>
            <a:pPr lvl="6" rtl="0">
              <a:spcBef>
                <a:spcPts val="0"/>
              </a:spcBef>
              <a:buNone/>
            </a:pPr>
            <a:endParaRPr/>
          </a:p>
          <a:p>
            <a:pPr lvl="7" rtl="0">
              <a:spcBef>
                <a:spcPts val="0"/>
              </a:spcBef>
              <a:buNone/>
            </a:pPr>
            <a:endParaRPr/>
          </a:p>
          <a:p>
            <a:pPr lvl="8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" name="Shape 931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50" cy="34813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2" name="Shape 932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500" cy="41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2921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-US" sz="1000"/>
              <a:t>Creation and Initialization of the datapath ie. Flowtable creation, Enumeration of the ports on the Hyper-V switch etc happen when the OVS extension is enabled on the Hyper-V switch.</a:t>
            </a:r>
          </a:p>
          <a:p>
            <a:pPr marL="457200" lvl="0" indent="-2921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-US" sz="1000"/>
              <a:t>Datapath is not created from the userspace unlike on other platforms.</a:t>
            </a:r>
          </a:p>
        </p:txBody>
      </p:sp>
      <p:sp>
        <p:nvSpPr>
          <p:cNvPr id="933" name="Shape 933"/>
          <p:cNvSpPr txBox="1">
            <a:spLocks noGrp="1"/>
          </p:cNvSpPr>
          <p:nvPr>
            <p:ph type="sldNum" idx="12"/>
          </p:nvPr>
        </p:nvSpPr>
        <p:spPr>
          <a:xfrm>
            <a:off x="3965362" y="8819517"/>
            <a:ext cx="3032400" cy="464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1" rtl="0">
              <a:spcBef>
                <a:spcPts val="0"/>
              </a:spcBef>
              <a:buNone/>
            </a:pPr>
            <a:endParaRPr/>
          </a:p>
          <a:p>
            <a:pPr lvl="2" rtl="0">
              <a:spcBef>
                <a:spcPts val="0"/>
              </a:spcBef>
              <a:buNone/>
            </a:pPr>
            <a:endParaRPr/>
          </a:p>
          <a:p>
            <a:pPr lvl="3" rtl="0">
              <a:spcBef>
                <a:spcPts val="0"/>
              </a:spcBef>
              <a:buNone/>
            </a:pPr>
            <a:endParaRPr/>
          </a:p>
          <a:p>
            <a:pPr lvl="4" rtl="0">
              <a:spcBef>
                <a:spcPts val="0"/>
              </a:spcBef>
              <a:buNone/>
            </a:pPr>
            <a:endParaRPr/>
          </a:p>
          <a:p>
            <a:pPr lvl="5" rtl="0">
              <a:spcBef>
                <a:spcPts val="0"/>
              </a:spcBef>
              <a:buNone/>
            </a:pPr>
            <a:endParaRPr/>
          </a:p>
          <a:p>
            <a:pPr lvl="6" rtl="0">
              <a:spcBef>
                <a:spcPts val="0"/>
              </a:spcBef>
              <a:buNone/>
            </a:pPr>
            <a:endParaRPr/>
          </a:p>
          <a:p>
            <a:pPr lvl="7" rtl="0">
              <a:spcBef>
                <a:spcPts val="0"/>
              </a:spcBef>
              <a:buNone/>
            </a:pPr>
            <a:endParaRPr/>
          </a:p>
          <a:p>
            <a:pPr lvl="8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8" name="Shape 938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99" cy="3481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9" name="Shape 939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500" cy="41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292100" rtl="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-US" sz="1000"/>
              <a:t>Netlink PID generated by OVS kernel datapath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40" name="Shape 940"/>
          <p:cNvSpPr txBox="1">
            <a:spLocks noGrp="1"/>
          </p:cNvSpPr>
          <p:nvPr>
            <p:ph type="sldNum" idx="12"/>
          </p:nvPr>
        </p:nvSpPr>
        <p:spPr>
          <a:xfrm>
            <a:off x="3965362" y="8819517"/>
            <a:ext cx="3032400" cy="464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1" rtl="0">
              <a:spcBef>
                <a:spcPts val="0"/>
              </a:spcBef>
              <a:buNone/>
            </a:pPr>
            <a:endParaRPr/>
          </a:p>
          <a:p>
            <a:pPr lvl="2" rtl="0">
              <a:spcBef>
                <a:spcPts val="0"/>
              </a:spcBef>
              <a:buNone/>
            </a:pPr>
            <a:endParaRPr/>
          </a:p>
          <a:p>
            <a:pPr lvl="3" rtl="0">
              <a:spcBef>
                <a:spcPts val="0"/>
              </a:spcBef>
              <a:buNone/>
            </a:pPr>
            <a:endParaRPr/>
          </a:p>
          <a:p>
            <a:pPr lvl="4" rtl="0">
              <a:spcBef>
                <a:spcPts val="0"/>
              </a:spcBef>
              <a:buNone/>
            </a:pPr>
            <a:endParaRPr/>
          </a:p>
          <a:p>
            <a:pPr lvl="5" rtl="0">
              <a:spcBef>
                <a:spcPts val="0"/>
              </a:spcBef>
              <a:buNone/>
            </a:pPr>
            <a:endParaRPr/>
          </a:p>
          <a:p>
            <a:pPr lvl="6" rtl="0">
              <a:spcBef>
                <a:spcPts val="0"/>
              </a:spcBef>
              <a:buNone/>
            </a:pPr>
            <a:endParaRPr/>
          </a:p>
          <a:p>
            <a:pPr lvl="7" rtl="0">
              <a:spcBef>
                <a:spcPts val="0"/>
              </a:spcBef>
              <a:buNone/>
            </a:pPr>
            <a:endParaRPr/>
          </a:p>
          <a:p>
            <a:pPr lvl="8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" name="Shape 945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99" cy="3481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46" name="Shape 946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500" cy="41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47" name="Shape 947"/>
          <p:cNvSpPr txBox="1">
            <a:spLocks noGrp="1"/>
          </p:cNvSpPr>
          <p:nvPr>
            <p:ph type="sldNum" idx="12"/>
          </p:nvPr>
        </p:nvSpPr>
        <p:spPr>
          <a:xfrm>
            <a:off x="3965362" y="8819517"/>
            <a:ext cx="3032400" cy="464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1" rtl="0">
              <a:spcBef>
                <a:spcPts val="0"/>
              </a:spcBef>
              <a:buNone/>
            </a:pPr>
            <a:endParaRPr/>
          </a:p>
          <a:p>
            <a:pPr lvl="2" rtl="0">
              <a:spcBef>
                <a:spcPts val="0"/>
              </a:spcBef>
              <a:buNone/>
            </a:pPr>
            <a:endParaRPr/>
          </a:p>
          <a:p>
            <a:pPr lvl="3" rtl="0">
              <a:spcBef>
                <a:spcPts val="0"/>
              </a:spcBef>
              <a:buNone/>
            </a:pPr>
            <a:endParaRPr/>
          </a:p>
          <a:p>
            <a:pPr lvl="4" rtl="0">
              <a:spcBef>
                <a:spcPts val="0"/>
              </a:spcBef>
              <a:buNone/>
            </a:pPr>
            <a:endParaRPr/>
          </a:p>
          <a:p>
            <a:pPr lvl="5" rtl="0">
              <a:spcBef>
                <a:spcPts val="0"/>
              </a:spcBef>
              <a:buNone/>
            </a:pPr>
            <a:endParaRPr/>
          </a:p>
          <a:p>
            <a:pPr lvl="6" rtl="0">
              <a:spcBef>
                <a:spcPts val="0"/>
              </a:spcBef>
              <a:buNone/>
            </a:pPr>
            <a:endParaRPr/>
          </a:p>
          <a:p>
            <a:pPr lvl="7" rtl="0">
              <a:spcBef>
                <a:spcPts val="0"/>
              </a:spcBef>
              <a:buNone/>
            </a:pPr>
            <a:endParaRPr/>
          </a:p>
          <a:p>
            <a:pPr lvl="8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" name="Shape 952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50" cy="34813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53" name="Shape 953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500" cy="41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54" name="Shape 954"/>
          <p:cNvSpPr txBox="1">
            <a:spLocks noGrp="1"/>
          </p:cNvSpPr>
          <p:nvPr>
            <p:ph type="sldNum" idx="12"/>
          </p:nvPr>
        </p:nvSpPr>
        <p:spPr>
          <a:xfrm>
            <a:off x="3965362" y="8819517"/>
            <a:ext cx="3032400" cy="464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1" rtl="0">
              <a:spcBef>
                <a:spcPts val="0"/>
              </a:spcBef>
              <a:buNone/>
            </a:pPr>
            <a:endParaRPr/>
          </a:p>
          <a:p>
            <a:pPr lvl="2" rtl="0">
              <a:spcBef>
                <a:spcPts val="0"/>
              </a:spcBef>
              <a:buNone/>
            </a:pPr>
            <a:endParaRPr/>
          </a:p>
          <a:p>
            <a:pPr lvl="3" rtl="0">
              <a:spcBef>
                <a:spcPts val="0"/>
              </a:spcBef>
              <a:buNone/>
            </a:pPr>
            <a:endParaRPr/>
          </a:p>
          <a:p>
            <a:pPr lvl="4" rtl="0">
              <a:spcBef>
                <a:spcPts val="0"/>
              </a:spcBef>
              <a:buNone/>
            </a:pPr>
            <a:endParaRPr/>
          </a:p>
          <a:p>
            <a:pPr lvl="5" rtl="0">
              <a:spcBef>
                <a:spcPts val="0"/>
              </a:spcBef>
              <a:buNone/>
            </a:pPr>
            <a:endParaRPr/>
          </a:p>
          <a:p>
            <a:pPr lvl="6" rtl="0">
              <a:spcBef>
                <a:spcPts val="0"/>
              </a:spcBef>
              <a:buNone/>
            </a:pPr>
            <a:endParaRPr/>
          </a:p>
          <a:p>
            <a:pPr lvl="7" rtl="0">
              <a:spcBef>
                <a:spcPts val="0"/>
              </a:spcBef>
              <a:buNone/>
            </a:pPr>
            <a:endParaRPr/>
          </a:p>
          <a:p>
            <a:pPr lvl="8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Shape 959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50" cy="34813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0" name="Shape 960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500" cy="41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61" name="Shape 961"/>
          <p:cNvSpPr txBox="1">
            <a:spLocks noGrp="1"/>
          </p:cNvSpPr>
          <p:nvPr>
            <p:ph type="sldNum" idx="12"/>
          </p:nvPr>
        </p:nvSpPr>
        <p:spPr>
          <a:xfrm>
            <a:off x="3965362" y="8819517"/>
            <a:ext cx="3032400" cy="464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1" rtl="0">
              <a:spcBef>
                <a:spcPts val="0"/>
              </a:spcBef>
              <a:buNone/>
            </a:pPr>
            <a:endParaRPr/>
          </a:p>
          <a:p>
            <a:pPr lvl="2" rtl="0">
              <a:spcBef>
                <a:spcPts val="0"/>
              </a:spcBef>
              <a:buNone/>
            </a:pPr>
            <a:endParaRPr/>
          </a:p>
          <a:p>
            <a:pPr lvl="3" rtl="0">
              <a:spcBef>
                <a:spcPts val="0"/>
              </a:spcBef>
              <a:buNone/>
            </a:pPr>
            <a:endParaRPr/>
          </a:p>
          <a:p>
            <a:pPr lvl="4" rtl="0">
              <a:spcBef>
                <a:spcPts val="0"/>
              </a:spcBef>
              <a:buNone/>
            </a:pPr>
            <a:endParaRPr/>
          </a:p>
          <a:p>
            <a:pPr lvl="5" rtl="0">
              <a:spcBef>
                <a:spcPts val="0"/>
              </a:spcBef>
              <a:buNone/>
            </a:pPr>
            <a:endParaRPr/>
          </a:p>
          <a:p>
            <a:pPr lvl="6" rtl="0">
              <a:spcBef>
                <a:spcPts val="0"/>
              </a:spcBef>
              <a:buNone/>
            </a:pPr>
            <a:endParaRPr/>
          </a:p>
          <a:p>
            <a:pPr lvl="7" rtl="0">
              <a:spcBef>
                <a:spcPts val="0"/>
              </a:spcBef>
              <a:buNone/>
            </a:pPr>
            <a:endParaRPr/>
          </a:p>
          <a:p>
            <a:pPr lvl="8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Shape 966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99" cy="3481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7" name="Shape 967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500" cy="41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68" name="Shape 968"/>
          <p:cNvSpPr txBox="1">
            <a:spLocks noGrp="1"/>
          </p:cNvSpPr>
          <p:nvPr>
            <p:ph type="sldNum" idx="12"/>
          </p:nvPr>
        </p:nvSpPr>
        <p:spPr>
          <a:xfrm>
            <a:off x="3965362" y="8819517"/>
            <a:ext cx="3032400" cy="464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1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2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3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4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5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6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7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8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Shape 97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99" cy="3481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74" name="Shape 974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500" cy="41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75" name="Shape 975"/>
          <p:cNvSpPr txBox="1">
            <a:spLocks noGrp="1"/>
          </p:cNvSpPr>
          <p:nvPr>
            <p:ph type="sldNum" idx="12"/>
          </p:nvPr>
        </p:nvSpPr>
        <p:spPr>
          <a:xfrm>
            <a:off x="3965362" y="8819517"/>
            <a:ext cx="3032400" cy="464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1" rtl="0">
              <a:spcBef>
                <a:spcPts val="0"/>
              </a:spcBef>
              <a:buNone/>
            </a:pPr>
            <a:endParaRPr/>
          </a:p>
          <a:p>
            <a:pPr lvl="2" rtl="0">
              <a:spcBef>
                <a:spcPts val="0"/>
              </a:spcBef>
              <a:buNone/>
            </a:pPr>
            <a:endParaRPr/>
          </a:p>
          <a:p>
            <a:pPr lvl="3" rtl="0">
              <a:spcBef>
                <a:spcPts val="0"/>
              </a:spcBef>
              <a:buNone/>
            </a:pPr>
            <a:endParaRPr/>
          </a:p>
          <a:p>
            <a:pPr lvl="4" rtl="0">
              <a:spcBef>
                <a:spcPts val="0"/>
              </a:spcBef>
              <a:buNone/>
            </a:pPr>
            <a:endParaRPr/>
          </a:p>
          <a:p>
            <a:pPr lvl="5" rtl="0">
              <a:spcBef>
                <a:spcPts val="0"/>
              </a:spcBef>
              <a:buNone/>
            </a:pPr>
            <a:endParaRPr/>
          </a:p>
          <a:p>
            <a:pPr lvl="6" rtl="0">
              <a:spcBef>
                <a:spcPts val="0"/>
              </a:spcBef>
              <a:buNone/>
            </a:pPr>
            <a:endParaRPr/>
          </a:p>
          <a:p>
            <a:pPr lvl="7" rtl="0">
              <a:spcBef>
                <a:spcPts val="0"/>
              </a:spcBef>
              <a:buNone/>
            </a:pPr>
            <a:endParaRPr/>
          </a:p>
          <a:p>
            <a:pPr lvl="8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Shape 759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500" cy="41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60" name="Shape 760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99" cy="3481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" name="Shape 980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500" cy="41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981" name="Shape 981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99" cy="3481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7" name="Shape 987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500" cy="41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88" name="Shape 988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99" cy="3481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5" name="Shape 995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500" cy="41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96" name="Shape 996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99" cy="3481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Shape 1000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500" cy="41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01" name="Shape 1001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99" cy="3481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" name="Shape 1007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99" cy="3481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08" name="Shape 1008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500" cy="41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09" name="Shape 1009"/>
          <p:cNvSpPr txBox="1">
            <a:spLocks noGrp="1"/>
          </p:cNvSpPr>
          <p:nvPr>
            <p:ph type="sldNum" idx="12"/>
          </p:nvPr>
        </p:nvSpPr>
        <p:spPr>
          <a:xfrm>
            <a:off x="3965362" y="8819517"/>
            <a:ext cx="3032400" cy="464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1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2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3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4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5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6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7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8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" name="Shape 1014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500" cy="41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015" name="Shape 1015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99" cy="3481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0" name="Shape 1020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500" cy="41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021" name="Shape 1021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99" cy="3481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1026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99" cy="3481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27" name="Shape 1027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500" cy="41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28" name="Shape 1028"/>
          <p:cNvSpPr txBox="1">
            <a:spLocks noGrp="1"/>
          </p:cNvSpPr>
          <p:nvPr>
            <p:ph type="sldNum" idx="12"/>
          </p:nvPr>
        </p:nvSpPr>
        <p:spPr>
          <a:xfrm>
            <a:off x="3965362" y="8819517"/>
            <a:ext cx="3032400" cy="464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1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2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3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4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5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6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7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8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Shape 103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99" cy="3481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34" name="Shape 1034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500" cy="41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35" name="Shape 1035"/>
          <p:cNvSpPr txBox="1">
            <a:spLocks noGrp="1"/>
          </p:cNvSpPr>
          <p:nvPr>
            <p:ph type="sldNum" idx="12"/>
          </p:nvPr>
        </p:nvSpPr>
        <p:spPr>
          <a:xfrm>
            <a:off x="3965362" y="8819517"/>
            <a:ext cx="3032400" cy="464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1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2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3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4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5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6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7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8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Shape 1040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99" cy="3481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1" name="Shape 1041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500" cy="41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42" name="Shape 1042"/>
          <p:cNvSpPr txBox="1">
            <a:spLocks noGrp="1"/>
          </p:cNvSpPr>
          <p:nvPr>
            <p:ph type="sldNum" idx="12"/>
          </p:nvPr>
        </p:nvSpPr>
        <p:spPr>
          <a:xfrm>
            <a:off x="3965362" y="8819517"/>
            <a:ext cx="3032400" cy="464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1" rtl="0">
              <a:spcBef>
                <a:spcPts val="0"/>
              </a:spcBef>
              <a:buNone/>
            </a:pPr>
            <a:endParaRPr/>
          </a:p>
          <a:p>
            <a:pPr lvl="2" rtl="0">
              <a:spcBef>
                <a:spcPts val="0"/>
              </a:spcBef>
              <a:buNone/>
            </a:pPr>
            <a:endParaRPr/>
          </a:p>
          <a:p>
            <a:pPr lvl="3" rtl="0">
              <a:spcBef>
                <a:spcPts val="0"/>
              </a:spcBef>
              <a:buNone/>
            </a:pPr>
            <a:endParaRPr/>
          </a:p>
          <a:p>
            <a:pPr lvl="4" rtl="0">
              <a:spcBef>
                <a:spcPts val="0"/>
              </a:spcBef>
              <a:buNone/>
            </a:pPr>
            <a:endParaRPr/>
          </a:p>
          <a:p>
            <a:pPr lvl="5" rtl="0">
              <a:spcBef>
                <a:spcPts val="0"/>
              </a:spcBef>
              <a:buNone/>
            </a:pPr>
            <a:endParaRPr/>
          </a:p>
          <a:p>
            <a:pPr lvl="6" rtl="0">
              <a:spcBef>
                <a:spcPts val="0"/>
              </a:spcBef>
              <a:buNone/>
            </a:pPr>
            <a:endParaRPr/>
          </a:p>
          <a:p>
            <a:pPr lvl="7" rtl="0">
              <a:spcBef>
                <a:spcPts val="0"/>
              </a:spcBef>
              <a:buNone/>
            </a:pPr>
            <a:endParaRPr/>
          </a:p>
          <a:p>
            <a:pPr lvl="8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Shape 765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99" cy="3481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66" name="Shape 766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500" cy="41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67" name="Shape 767"/>
          <p:cNvSpPr txBox="1">
            <a:spLocks noGrp="1"/>
          </p:cNvSpPr>
          <p:nvPr>
            <p:ph type="sldNum" idx="12"/>
          </p:nvPr>
        </p:nvSpPr>
        <p:spPr>
          <a:xfrm>
            <a:off x="3965362" y="8819517"/>
            <a:ext cx="3032400" cy="464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1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2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3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4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5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6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7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8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Shape 1069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99" cy="3481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70" name="Shape 1070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500" cy="41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Shape 1075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500" cy="41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076" name="Shape 1076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99" cy="3481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Shape 1081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99" cy="3481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82" name="Shape 1082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500" cy="41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83" name="Shape 1083"/>
          <p:cNvSpPr txBox="1">
            <a:spLocks noGrp="1"/>
          </p:cNvSpPr>
          <p:nvPr>
            <p:ph type="sldNum" idx="12"/>
          </p:nvPr>
        </p:nvSpPr>
        <p:spPr>
          <a:xfrm>
            <a:off x="3965362" y="8819517"/>
            <a:ext cx="3032400" cy="464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1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2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3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4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5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6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7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8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Shape 772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500" cy="41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73" name="Shape 77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99" cy="3481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" name="Shape 778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99" cy="3481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79" name="Shape 779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500" cy="41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80" name="Shape 780"/>
          <p:cNvSpPr txBox="1">
            <a:spLocks noGrp="1"/>
          </p:cNvSpPr>
          <p:nvPr>
            <p:ph type="sldNum" idx="12"/>
          </p:nvPr>
        </p:nvSpPr>
        <p:spPr>
          <a:xfrm>
            <a:off x="3965362" y="8819517"/>
            <a:ext cx="3032400" cy="464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1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2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3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4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5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6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7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8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Shape 820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99" cy="3481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21" name="Shape 821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500" cy="41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Shape 826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99" cy="3481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27" name="Shape 827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500" cy="41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28" name="Shape 828"/>
          <p:cNvSpPr txBox="1">
            <a:spLocks noGrp="1"/>
          </p:cNvSpPr>
          <p:nvPr>
            <p:ph type="sldNum" idx="12"/>
          </p:nvPr>
        </p:nvSpPr>
        <p:spPr>
          <a:xfrm>
            <a:off x="3965362" y="8819517"/>
            <a:ext cx="3032400" cy="464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1" rtl="0">
              <a:spcBef>
                <a:spcPts val="0"/>
              </a:spcBef>
              <a:buNone/>
            </a:pPr>
            <a:endParaRPr/>
          </a:p>
          <a:p>
            <a:pPr lvl="2" rtl="0">
              <a:spcBef>
                <a:spcPts val="0"/>
              </a:spcBef>
              <a:buNone/>
            </a:pPr>
            <a:endParaRPr/>
          </a:p>
          <a:p>
            <a:pPr lvl="3" rtl="0">
              <a:spcBef>
                <a:spcPts val="0"/>
              </a:spcBef>
              <a:buNone/>
            </a:pPr>
            <a:endParaRPr/>
          </a:p>
          <a:p>
            <a:pPr lvl="4" rtl="0">
              <a:spcBef>
                <a:spcPts val="0"/>
              </a:spcBef>
              <a:buNone/>
            </a:pPr>
            <a:endParaRPr/>
          </a:p>
          <a:p>
            <a:pPr lvl="5" rtl="0">
              <a:spcBef>
                <a:spcPts val="0"/>
              </a:spcBef>
              <a:buNone/>
            </a:pPr>
            <a:endParaRPr/>
          </a:p>
          <a:p>
            <a:pPr lvl="6" rtl="0">
              <a:spcBef>
                <a:spcPts val="0"/>
              </a:spcBef>
              <a:buNone/>
            </a:pPr>
            <a:endParaRPr/>
          </a:p>
          <a:p>
            <a:pPr lvl="7" rtl="0">
              <a:spcBef>
                <a:spcPts val="0"/>
              </a:spcBef>
              <a:buNone/>
            </a:pPr>
            <a:endParaRPr/>
          </a:p>
          <a:p>
            <a:pPr lvl="8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" name="Shape 834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99" cy="3481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35" name="Shape 835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500" cy="41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36" name="Shape 836"/>
          <p:cNvSpPr txBox="1">
            <a:spLocks noGrp="1"/>
          </p:cNvSpPr>
          <p:nvPr>
            <p:ph type="sldNum" idx="12"/>
          </p:nvPr>
        </p:nvSpPr>
        <p:spPr>
          <a:xfrm>
            <a:off x="3965362" y="8819517"/>
            <a:ext cx="3032400" cy="464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1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2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3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4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5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6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7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lvl="8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Shape 864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99" cy="3481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5" name="Shape 865"/>
          <p:cNvSpPr txBox="1">
            <a:spLocks noGrp="1"/>
          </p:cNvSpPr>
          <p:nvPr>
            <p:ph type="body" idx="1"/>
          </p:nvPr>
        </p:nvSpPr>
        <p:spPr>
          <a:xfrm>
            <a:off x="933028" y="4409757"/>
            <a:ext cx="5131500" cy="41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jpg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jp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jpg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jp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jp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1.png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3.png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4.png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png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jpg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jpg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6.jpg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7.jpg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8.jp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2.png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3.png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4.png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Shape 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573024"/>
            <a:ext cx="9144000" cy="6284975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Shape 25"/>
          <p:cNvSpPr txBox="1">
            <a:spLocks noGrp="1"/>
          </p:cNvSpPr>
          <p:nvPr>
            <p:ph type="ctrTitle"/>
          </p:nvPr>
        </p:nvSpPr>
        <p:spPr>
          <a:xfrm>
            <a:off x="457200" y="426720"/>
            <a:ext cx="6858000" cy="10972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Font typeface="Arial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ubTitle" idx="1"/>
          </p:nvPr>
        </p:nvSpPr>
        <p:spPr>
          <a:xfrm>
            <a:off x="457200" y="1600200"/>
            <a:ext cx="6858000" cy="68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8A8AB"/>
              </a:buClr>
              <a:buFont typeface="Arial"/>
              <a:buNone/>
              <a:defRPr/>
            </a:lvl1pPr>
            <a:lvl2pPr marL="457200" marR="0" indent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A8A8AB"/>
              </a:buClr>
              <a:buFont typeface="Arial"/>
              <a:buNone/>
              <a:defRPr/>
            </a:lvl2pPr>
            <a:lvl3pPr marL="914400" marR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None/>
              <a:defRPr/>
            </a:lvl3pPr>
            <a:lvl4pPr marL="1371600" marR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None/>
              <a:defRPr/>
            </a:lvl4pPr>
            <a:lvl5pPr marL="1828800" marR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None/>
              <a:defRPr/>
            </a:lvl5pPr>
            <a:lvl6pPr marL="2286000" marR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None/>
              <a:defRPr/>
            </a:lvl6pPr>
            <a:lvl7pPr marL="2743200" marR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None/>
              <a:defRPr/>
            </a:lvl7pPr>
            <a:lvl8pPr marL="3200400" marR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None/>
              <a:defRPr/>
            </a:lvl8pPr>
            <a:lvl9pPr marL="3657600" marR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None/>
              <a:defRPr/>
            </a:lvl9pPr>
          </a:lstStyle>
          <a:p>
            <a:endParaRPr/>
          </a:p>
        </p:txBody>
      </p:sp>
      <p:grpSp>
        <p:nvGrpSpPr>
          <p:cNvPr id="27" name="Shape 27"/>
          <p:cNvGrpSpPr/>
          <p:nvPr/>
        </p:nvGrpSpPr>
        <p:grpSpPr>
          <a:xfrm>
            <a:off x="7312817" y="6074828"/>
            <a:ext cx="1373086" cy="216432"/>
            <a:chOff x="-84138" y="5622925"/>
            <a:chExt cx="4330700" cy="682625"/>
          </a:xfrm>
        </p:grpSpPr>
        <p:sp>
          <p:nvSpPr>
            <p:cNvPr id="28" name="Shape 28"/>
            <p:cNvSpPr/>
            <p:nvPr/>
          </p:nvSpPr>
          <p:spPr>
            <a:xfrm>
              <a:off x="1589087" y="5649912"/>
              <a:ext cx="914400" cy="647699"/>
            </a:xfrm>
            <a:custGeom>
              <a:avLst/>
              <a:gdLst/>
              <a:ahLst/>
              <a:cxnLst/>
              <a:rect l="0" t="0" r="0" b="0"/>
              <a:pathLst>
                <a:path w="243" h="170" extrusionOk="0">
                  <a:moveTo>
                    <a:pt x="52" y="159"/>
                  </a:moveTo>
                  <a:cubicBezTo>
                    <a:pt x="2" y="19"/>
                    <a:pt x="2" y="19"/>
                    <a:pt x="2" y="19"/>
                  </a:cubicBezTo>
                  <a:cubicBezTo>
                    <a:pt x="1" y="17"/>
                    <a:pt x="0" y="14"/>
                    <a:pt x="0" y="12"/>
                  </a:cubicBezTo>
                  <a:cubicBezTo>
                    <a:pt x="0" y="6"/>
                    <a:pt x="5" y="0"/>
                    <a:pt x="13" y="0"/>
                  </a:cubicBezTo>
                  <a:cubicBezTo>
                    <a:pt x="19" y="0"/>
                    <a:pt x="23" y="4"/>
                    <a:pt x="25" y="11"/>
                  </a:cubicBezTo>
                  <a:cubicBezTo>
                    <a:pt x="67" y="131"/>
                    <a:pt x="67" y="131"/>
                    <a:pt x="67" y="131"/>
                  </a:cubicBezTo>
                  <a:cubicBezTo>
                    <a:pt x="109" y="10"/>
                    <a:pt x="109" y="10"/>
                    <a:pt x="109" y="10"/>
                  </a:cubicBezTo>
                  <a:cubicBezTo>
                    <a:pt x="111" y="4"/>
                    <a:pt x="114" y="0"/>
                    <a:pt x="121" y="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9" y="0"/>
                    <a:pt x="133" y="4"/>
                    <a:pt x="135" y="10"/>
                  </a:cubicBezTo>
                  <a:cubicBezTo>
                    <a:pt x="177" y="131"/>
                    <a:pt x="177" y="131"/>
                    <a:pt x="177" y="131"/>
                  </a:cubicBezTo>
                  <a:cubicBezTo>
                    <a:pt x="219" y="10"/>
                    <a:pt x="219" y="10"/>
                    <a:pt x="219" y="10"/>
                  </a:cubicBezTo>
                  <a:cubicBezTo>
                    <a:pt x="221" y="5"/>
                    <a:pt x="224" y="0"/>
                    <a:pt x="231" y="0"/>
                  </a:cubicBezTo>
                  <a:cubicBezTo>
                    <a:pt x="238" y="0"/>
                    <a:pt x="243" y="6"/>
                    <a:pt x="243" y="12"/>
                  </a:cubicBezTo>
                  <a:cubicBezTo>
                    <a:pt x="243" y="14"/>
                    <a:pt x="242" y="17"/>
                    <a:pt x="241" y="19"/>
                  </a:cubicBezTo>
                  <a:cubicBezTo>
                    <a:pt x="191" y="159"/>
                    <a:pt x="191" y="159"/>
                    <a:pt x="191" y="159"/>
                  </a:cubicBezTo>
                  <a:cubicBezTo>
                    <a:pt x="188" y="166"/>
                    <a:pt x="183" y="170"/>
                    <a:pt x="177" y="170"/>
                  </a:cubicBezTo>
                  <a:cubicBezTo>
                    <a:pt x="176" y="170"/>
                    <a:pt x="176" y="170"/>
                    <a:pt x="176" y="170"/>
                  </a:cubicBezTo>
                  <a:cubicBezTo>
                    <a:pt x="170" y="170"/>
                    <a:pt x="165" y="166"/>
                    <a:pt x="163" y="159"/>
                  </a:cubicBezTo>
                  <a:cubicBezTo>
                    <a:pt x="122" y="40"/>
                    <a:pt x="122" y="40"/>
                    <a:pt x="122" y="40"/>
                  </a:cubicBezTo>
                  <a:cubicBezTo>
                    <a:pt x="80" y="159"/>
                    <a:pt x="80" y="159"/>
                    <a:pt x="80" y="159"/>
                  </a:cubicBezTo>
                  <a:cubicBezTo>
                    <a:pt x="78" y="166"/>
                    <a:pt x="73" y="170"/>
                    <a:pt x="66" y="170"/>
                  </a:cubicBezTo>
                  <a:cubicBezTo>
                    <a:pt x="66" y="170"/>
                    <a:pt x="66" y="170"/>
                    <a:pt x="66" y="170"/>
                  </a:cubicBezTo>
                  <a:cubicBezTo>
                    <a:pt x="60" y="170"/>
                    <a:pt x="55" y="166"/>
                    <a:pt x="52" y="15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29" name="Shape 29"/>
            <p:cNvSpPr/>
            <p:nvPr/>
          </p:nvSpPr>
          <p:spPr>
            <a:xfrm>
              <a:off x="3163888" y="5649912"/>
              <a:ext cx="354011" cy="647699"/>
            </a:xfrm>
            <a:custGeom>
              <a:avLst/>
              <a:gdLst/>
              <a:ahLst/>
              <a:cxnLst/>
              <a:rect l="0" t="0" r="0" b="0"/>
              <a:pathLst>
                <a:path w="94" h="170" extrusionOk="0">
                  <a:moveTo>
                    <a:pt x="0" y="13"/>
                  </a:moveTo>
                  <a:cubicBezTo>
                    <a:pt x="0" y="6"/>
                    <a:pt x="5" y="0"/>
                    <a:pt x="12" y="0"/>
                  </a:cubicBezTo>
                  <a:cubicBezTo>
                    <a:pt x="19" y="0"/>
                    <a:pt x="24" y="5"/>
                    <a:pt x="24" y="13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37" y="13"/>
                    <a:pt x="64" y="0"/>
                    <a:pt x="82" y="0"/>
                  </a:cubicBezTo>
                  <a:cubicBezTo>
                    <a:pt x="89" y="0"/>
                    <a:pt x="94" y="6"/>
                    <a:pt x="94" y="13"/>
                  </a:cubicBezTo>
                  <a:cubicBezTo>
                    <a:pt x="94" y="20"/>
                    <a:pt x="89" y="24"/>
                    <a:pt x="83" y="25"/>
                  </a:cubicBezTo>
                  <a:cubicBezTo>
                    <a:pt x="51" y="29"/>
                    <a:pt x="24" y="53"/>
                    <a:pt x="24" y="101"/>
                  </a:cubicBezTo>
                  <a:cubicBezTo>
                    <a:pt x="24" y="157"/>
                    <a:pt x="24" y="157"/>
                    <a:pt x="24" y="157"/>
                  </a:cubicBezTo>
                  <a:cubicBezTo>
                    <a:pt x="24" y="164"/>
                    <a:pt x="19" y="170"/>
                    <a:pt x="12" y="170"/>
                  </a:cubicBezTo>
                  <a:cubicBezTo>
                    <a:pt x="5" y="170"/>
                    <a:pt x="0" y="164"/>
                    <a:pt x="0" y="157"/>
                  </a:cubicBezTo>
                  <a:lnTo>
                    <a:pt x="0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30" name="Shape 30"/>
            <p:cNvSpPr/>
            <p:nvPr/>
          </p:nvSpPr>
          <p:spPr>
            <a:xfrm>
              <a:off x="3509962" y="5649912"/>
              <a:ext cx="579436" cy="655637"/>
            </a:xfrm>
            <a:custGeom>
              <a:avLst/>
              <a:gdLst/>
              <a:ahLst/>
              <a:cxnLst/>
              <a:rect l="0" t="0" r="0" b="0"/>
              <a:pathLst>
                <a:path w="154" h="172" extrusionOk="0">
                  <a:moveTo>
                    <a:pt x="129" y="76"/>
                  </a:moveTo>
                  <a:cubicBezTo>
                    <a:pt x="127" y="47"/>
                    <a:pt x="110" y="21"/>
                    <a:pt x="77" y="21"/>
                  </a:cubicBezTo>
                  <a:cubicBezTo>
                    <a:pt x="49" y="21"/>
                    <a:pt x="28" y="44"/>
                    <a:pt x="25" y="76"/>
                  </a:cubicBezTo>
                  <a:lnTo>
                    <a:pt x="129" y="76"/>
                  </a:lnTo>
                  <a:close/>
                  <a:moveTo>
                    <a:pt x="81" y="172"/>
                  </a:moveTo>
                  <a:cubicBezTo>
                    <a:pt x="36" y="172"/>
                    <a:pt x="0" y="137"/>
                    <a:pt x="0" y="86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3" y="0"/>
                    <a:pt x="78" y="0"/>
                  </a:cubicBezTo>
                  <a:cubicBezTo>
                    <a:pt x="126" y="0"/>
                    <a:pt x="154" y="40"/>
                    <a:pt x="154" y="83"/>
                  </a:cubicBezTo>
                  <a:cubicBezTo>
                    <a:pt x="154" y="90"/>
                    <a:pt x="148" y="95"/>
                    <a:pt x="142" y="95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28" y="130"/>
                    <a:pt x="53" y="150"/>
                    <a:pt x="82" y="150"/>
                  </a:cubicBezTo>
                  <a:cubicBezTo>
                    <a:pt x="102" y="150"/>
                    <a:pt x="117" y="142"/>
                    <a:pt x="129" y="131"/>
                  </a:cubicBezTo>
                  <a:cubicBezTo>
                    <a:pt x="131" y="130"/>
                    <a:pt x="133" y="128"/>
                    <a:pt x="136" y="128"/>
                  </a:cubicBezTo>
                  <a:cubicBezTo>
                    <a:pt x="142" y="128"/>
                    <a:pt x="146" y="133"/>
                    <a:pt x="146" y="139"/>
                  </a:cubicBezTo>
                  <a:cubicBezTo>
                    <a:pt x="146" y="142"/>
                    <a:pt x="145" y="145"/>
                    <a:pt x="142" y="147"/>
                  </a:cubicBezTo>
                  <a:cubicBezTo>
                    <a:pt x="127" y="162"/>
                    <a:pt x="109" y="172"/>
                    <a:pt x="81" y="1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31" name="Shape 31"/>
            <p:cNvSpPr/>
            <p:nvPr/>
          </p:nvSpPr>
          <p:spPr>
            <a:xfrm>
              <a:off x="2503488" y="5649912"/>
              <a:ext cx="547688" cy="655637"/>
            </a:xfrm>
            <a:custGeom>
              <a:avLst/>
              <a:gdLst/>
              <a:ahLst/>
              <a:cxnLst/>
              <a:rect l="0" t="0" r="0" b="0"/>
              <a:pathLst>
                <a:path w="146" h="172" extrusionOk="0">
                  <a:moveTo>
                    <a:pt x="122" y="107"/>
                  </a:moveTo>
                  <a:cubicBezTo>
                    <a:pt x="122" y="91"/>
                    <a:pt x="122" y="91"/>
                    <a:pt x="122" y="91"/>
                  </a:cubicBezTo>
                  <a:cubicBezTo>
                    <a:pt x="110" y="88"/>
                    <a:pt x="94" y="84"/>
                    <a:pt x="74" y="84"/>
                  </a:cubicBezTo>
                  <a:cubicBezTo>
                    <a:pt x="43" y="84"/>
                    <a:pt x="25" y="98"/>
                    <a:pt x="25" y="118"/>
                  </a:cubicBezTo>
                  <a:cubicBezTo>
                    <a:pt x="25" y="119"/>
                    <a:pt x="25" y="119"/>
                    <a:pt x="25" y="119"/>
                  </a:cubicBezTo>
                  <a:cubicBezTo>
                    <a:pt x="25" y="140"/>
                    <a:pt x="45" y="152"/>
                    <a:pt x="67" y="152"/>
                  </a:cubicBezTo>
                  <a:cubicBezTo>
                    <a:pt x="97" y="152"/>
                    <a:pt x="122" y="133"/>
                    <a:pt x="122" y="107"/>
                  </a:cubicBezTo>
                  <a:moveTo>
                    <a:pt x="0" y="120"/>
                  </a:moveTo>
                  <a:cubicBezTo>
                    <a:pt x="0" y="119"/>
                    <a:pt x="0" y="119"/>
                    <a:pt x="0" y="119"/>
                  </a:cubicBezTo>
                  <a:cubicBezTo>
                    <a:pt x="0" y="85"/>
                    <a:pt x="29" y="66"/>
                    <a:pt x="71" y="66"/>
                  </a:cubicBezTo>
                  <a:cubicBezTo>
                    <a:pt x="92" y="66"/>
                    <a:pt x="107" y="69"/>
                    <a:pt x="122" y="73"/>
                  </a:cubicBezTo>
                  <a:cubicBezTo>
                    <a:pt x="122" y="67"/>
                    <a:pt x="122" y="67"/>
                    <a:pt x="122" y="67"/>
                  </a:cubicBezTo>
                  <a:cubicBezTo>
                    <a:pt x="122" y="37"/>
                    <a:pt x="104" y="22"/>
                    <a:pt x="73" y="22"/>
                  </a:cubicBezTo>
                  <a:cubicBezTo>
                    <a:pt x="56" y="22"/>
                    <a:pt x="46" y="24"/>
                    <a:pt x="34" y="30"/>
                  </a:cubicBezTo>
                  <a:cubicBezTo>
                    <a:pt x="33" y="30"/>
                    <a:pt x="31" y="31"/>
                    <a:pt x="30" y="31"/>
                  </a:cubicBezTo>
                  <a:cubicBezTo>
                    <a:pt x="24" y="31"/>
                    <a:pt x="19" y="26"/>
                    <a:pt x="19" y="20"/>
                  </a:cubicBezTo>
                  <a:cubicBezTo>
                    <a:pt x="19" y="15"/>
                    <a:pt x="21" y="12"/>
                    <a:pt x="26" y="10"/>
                  </a:cubicBezTo>
                  <a:cubicBezTo>
                    <a:pt x="42" y="3"/>
                    <a:pt x="54" y="0"/>
                    <a:pt x="75" y="0"/>
                  </a:cubicBezTo>
                  <a:cubicBezTo>
                    <a:pt x="99" y="0"/>
                    <a:pt x="117" y="6"/>
                    <a:pt x="129" y="19"/>
                  </a:cubicBezTo>
                  <a:cubicBezTo>
                    <a:pt x="140" y="30"/>
                    <a:pt x="146" y="46"/>
                    <a:pt x="146" y="67"/>
                  </a:cubicBezTo>
                  <a:cubicBezTo>
                    <a:pt x="146" y="158"/>
                    <a:pt x="146" y="158"/>
                    <a:pt x="146" y="158"/>
                  </a:cubicBezTo>
                  <a:cubicBezTo>
                    <a:pt x="146" y="165"/>
                    <a:pt x="141" y="170"/>
                    <a:pt x="134" y="170"/>
                  </a:cubicBezTo>
                  <a:cubicBezTo>
                    <a:pt x="127" y="170"/>
                    <a:pt x="122" y="165"/>
                    <a:pt x="122" y="159"/>
                  </a:cubicBezTo>
                  <a:cubicBezTo>
                    <a:pt x="122" y="143"/>
                    <a:pt x="122" y="143"/>
                    <a:pt x="122" y="143"/>
                  </a:cubicBezTo>
                  <a:cubicBezTo>
                    <a:pt x="111" y="158"/>
                    <a:pt x="91" y="172"/>
                    <a:pt x="62" y="172"/>
                  </a:cubicBezTo>
                  <a:cubicBezTo>
                    <a:pt x="32" y="172"/>
                    <a:pt x="0" y="154"/>
                    <a:pt x="0" y="12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32" name="Shape 32"/>
            <p:cNvSpPr/>
            <p:nvPr/>
          </p:nvSpPr>
          <p:spPr>
            <a:xfrm>
              <a:off x="-84138" y="5622925"/>
              <a:ext cx="1635125" cy="682625"/>
            </a:xfrm>
            <a:custGeom>
              <a:avLst/>
              <a:gdLst/>
              <a:ahLst/>
              <a:cxnLst/>
              <a:rect l="0" t="0" r="0" b="0"/>
              <a:pathLst>
                <a:path w="435" h="179" extrusionOk="0">
                  <a:moveTo>
                    <a:pt x="49" y="18"/>
                  </a:moveTo>
                  <a:cubicBezTo>
                    <a:pt x="43" y="6"/>
                    <a:pt x="30" y="0"/>
                    <a:pt x="17" y="6"/>
                  </a:cubicBezTo>
                  <a:cubicBezTo>
                    <a:pt x="5" y="12"/>
                    <a:pt x="0" y="25"/>
                    <a:pt x="6" y="37"/>
                  </a:cubicBezTo>
                  <a:cubicBezTo>
                    <a:pt x="58" y="152"/>
                    <a:pt x="58" y="152"/>
                    <a:pt x="58" y="152"/>
                  </a:cubicBezTo>
                  <a:cubicBezTo>
                    <a:pt x="67" y="169"/>
                    <a:pt x="75" y="179"/>
                    <a:pt x="92" y="179"/>
                  </a:cubicBezTo>
                  <a:cubicBezTo>
                    <a:pt x="109" y="179"/>
                    <a:pt x="117" y="169"/>
                    <a:pt x="125" y="152"/>
                  </a:cubicBezTo>
                  <a:cubicBezTo>
                    <a:pt x="125" y="152"/>
                    <a:pt x="171" y="52"/>
                    <a:pt x="171" y="51"/>
                  </a:cubicBezTo>
                  <a:cubicBezTo>
                    <a:pt x="172" y="50"/>
                    <a:pt x="173" y="46"/>
                    <a:pt x="178" y="46"/>
                  </a:cubicBezTo>
                  <a:cubicBezTo>
                    <a:pt x="182" y="47"/>
                    <a:pt x="185" y="50"/>
                    <a:pt x="185" y="54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185" y="166"/>
                    <a:pt x="193" y="179"/>
                    <a:pt x="209" y="179"/>
                  </a:cubicBezTo>
                  <a:cubicBezTo>
                    <a:pt x="225" y="179"/>
                    <a:pt x="234" y="166"/>
                    <a:pt x="234" y="151"/>
                  </a:cubicBezTo>
                  <a:cubicBezTo>
                    <a:pt x="234" y="72"/>
                    <a:pt x="234" y="72"/>
                    <a:pt x="234" y="72"/>
                  </a:cubicBezTo>
                  <a:cubicBezTo>
                    <a:pt x="234" y="56"/>
                    <a:pt x="245" y="46"/>
                    <a:pt x="260" y="46"/>
                  </a:cubicBezTo>
                  <a:cubicBezTo>
                    <a:pt x="275" y="46"/>
                    <a:pt x="285" y="57"/>
                    <a:pt x="285" y="72"/>
                  </a:cubicBezTo>
                  <a:cubicBezTo>
                    <a:pt x="285" y="151"/>
                    <a:pt x="285" y="151"/>
                    <a:pt x="285" y="151"/>
                  </a:cubicBezTo>
                  <a:cubicBezTo>
                    <a:pt x="285" y="166"/>
                    <a:pt x="294" y="179"/>
                    <a:pt x="310" y="179"/>
                  </a:cubicBezTo>
                  <a:cubicBezTo>
                    <a:pt x="326" y="179"/>
                    <a:pt x="334" y="166"/>
                    <a:pt x="334" y="151"/>
                  </a:cubicBezTo>
                  <a:cubicBezTo>
                    <a:pt x="334" y="72"/>
                    <a:pt x="334" y="72"/>
                    <a:pt x="334" y="72"/>
                  </a:cubicBezTo>
                  <a:cubicBezTo>
                    <a:pt x="334" y="56"/>
                    <a:pt x="345" y="46"/>
                    <a:pt x="360" y="46"/>
                  </a:cubicBezTo>
                  <a:cubicBezTo>
                    <a:pt x="375" y="46"/>
                    <a:pt x="385" y="57"/>
                    <a:pt x="385" y="72"/>
                  </a:cubicBezTo>
                  <a:cubicBezTo>
                    <a:pt x="385" y="151"/>
                    <a:pt x="385" y="151"/>
                    <a:pt x="385" y="151"/>
                  </a:cubicBezTo>
                  <a:cubicBezTo>
                    <a:pt x="385" y="166"/>
                    <a:pt x="394" y="179"/>
                    <a:pt x="410" y="179"/>
                  </a:cubicBezTo>
                  <a:cubicBezTo>
                    <a:pt x="426" y="179"/>
                    <a:pt x="435" y="166"/>
                    <a:pt x="435" y="151"/>
                  </a:cubicBezTo>
                  <a:cubicBezTo>
                    <a:pt x="435" y="61"/>
                    <a:pt x="435" y="61"/>
                    <a:pt x="435" y="61"/>
                  </a:cubicBezTo>
                  <a:cubicBezTo>
                    <a:pt x="435" y="27"/>
                    <a:pt x="408" y="4"/>
                    <a:pt x="375" y="4"/>
                  </a:cubicBezTo>
                  <a:cubicBezTo>
                    <a:pt x="343" y="4"/>
                    <a:pt x="323" y="26"/>
                    <a:pt x="323" y="26"/>
                  </a:cubicBezTo>
                  <a:cubicBezTo>
                    <a:pt x="312" y="12"/>
                    <a:pt x="297" y="4"/>
                    <a:pt x="272" y="4"/>
                  </a:cubicBezTo>
                  <a:cubicBezTo>
                    <a:pt x="246" y="4"/>
                    <a:pt x="223" y="26"/>
                    <a:pt x="223" y="26"/>
                  </a:cubicBezTo>
                  <a:cubicBezTo>
                    <a:pt x="212" y="12"/>
                    <a:pt x="194" y="4"/>
                    <a:pt x="178" y="4"/>
                  </a:cubicBezTo>
                  <a:cubicBezTo>
                    <a:pt x="155" y="4"/>
                    <a:pt x="136" y="14"/>
                    <a:pt x="125" y="40"/>
                  </a:cubicBezTo>
                  <a:cubicBezTo>
                    <a:pt x="92" y="119"/>
                    <a:pt x="92" y="119"/>
                    <a:pt x="92" y="119"/>
                  </a:cubicBezTo>
                  <a:lnTo>
                    <a:pt x="49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33" name="Shape 33"/>
            <p:cNvSpPr/>
            <p:nvPr/>
          </p:nvSpPr>
          <p:spPr>
            <a:xfrm>
              <a:off x="4097337" y="5649912"/>
              <a:ext cx="149225" cy="157163"/>
            </a:xfrm>
            <a:custGeom>
              <a:avLst/>
              <a:gdLst/>
              <a:ahLst/>
              <a:cxnLst/>
              <a:rect l="0" t="0" r="0" b="0"/>
              <a:pathLst>
                <a:path w="40" h="41" extrusionOk="0">
                  <a:moveTo>
                    <a:pt x="37" y="20"/>
                  </a:moveTo>
                  <a:cubicBezTo>
                    <a:pt x="37" y="20"/>
                    <a:pt x="37" y="20"/>
                    <a:pt x="37" y="20"/>
                  </a:cubicBezTo>
                  <a:cubicBezTo>
                    <a:pt x="37" y="11"/>
                    <a:pt x="29" y="4"/>
                    <a:pt x="20" y="4"/>
                  </a:cubicBezTo>
                  <a:cubicBezTo>
                    <a:pt x="11" y="4"/>
                    <a:pt x="3" y="11"/>
                    <a:pt x="3" y="20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30"/>
                    <a:pt x="11" y="37"/>
                    <a:pt x="20" y="37"/>
                  </a:cubicBezTo>
                  <a:cubicBezTo>
                    <a:pt x="29" y="37"/>
                    <a:pt x="37" y="30"/>
                    <a:pt x="37" y="20"/>
                  </a:cubicBezTo>
                  <a:moveTo>
                    <a:pt x="0" y="21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0" y="32"/>
                    <a:pt x="31" y="41"/>
                    <a:pt x="20" y="41"/>
                  </a:cubicBezTo>
                  <a:cubicBezTo>
                    <a:pt x="8" y="41"/>
                    <a:pt x="0" y="32"/>
                    <a:pt x="0" y="2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34" name="Shape 34"/>
            <p:cNvSpPr/>
            <p:nvPr/>
          </p:nvSpPr>
          <p:spPr>
            <a:xfrm>
              <a:off x="4141787" y="5688012"/>
              <a:ext cx="63498" cy="76198"/>
            </a:xfrm>
            <a:custGeom>
              <a:avLst/>
              <a:gdLst/>
              <a:ahLst/>
              <a:cxnLst/>
              <a:rect l="0" t="0" r="0" b="0"/>
              <a:pathLst>
                <a:path w="17" h="20" extrusionOk="0">
                  <a:moveTo>
                    <a:pt x="9" y="10"/>
                  </a:moveTo>
                  <a:cubicBezTo>
                    <a:pt x="11" y="10"/>
                    <a:pt x="12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5"/>
                    <a:pt x="11" y="4"/>
                    <a:pt x="9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0"/>
                    <a:pt x="5" y="10"/>
                    <a:pt x="5" y="10"/>
                  </a:cubicBezTo>
                  <a:lnTo>
                    <a:pt x="9" y="10"/>
                  </a:lnTo>
                  <a:close/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2" y="0"/>
                    <a:pt x="14" y="1"/>
                    <a:pt x="15" y="2"/>
                  </a:cubicBezTo>
                  <a:cubicBezTo>
                    <a:pt x="16" y="3"/>
                    <a:pt x="17" y="5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0"/>
                    <a:pt x="15" y="12"/>
                    <a:pt x="13" y="13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7"/>
                    <a:pt x="16" y="18"/>
                    <a:pt x="16" y="18"/>
                  </a:cubicBezTo>
                  <a:cubicBezTo>
                    <a:pt x="16" y="19"/>
                    <a:pt x="15" y="20"/>
                    <a:pt x="14" y="20"/>
                  </a:cubicBezTo>
                  <a:cubicBezTo>
                    <a:pt x="13" y="20"/>
                    <a:pt x="13" y="20"/>
                    <a:pt x="12" y="19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4" y="20"/>
                    <a:pt x="2" y="20"/>
                  </a:cubicBezTo>
                  <a:cubicBezTo>
                    <a:pt x="1" y="20"/>
                    <a:pt x="0" y="19"/>
                    <a:pt x="0" y="18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</p:grpSp>
      <p:sp>
        <p:nvSpPr>
          <p:cNvPr id="35" name="Shape 35"/>
          <p:cNvSpPr txBox="1"/>
          <p:nvPr/>
        </p:nvSpPr>
        <p:spPr>
          <a:xfrm>
            <a:off x="6934200" y="6505955"/>
            <a:ext cx="1751706" cy="19964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7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rPr>
              <a:t>© 2014 VMware Inc.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3931918" cy="46481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2"/>
          </p:nvPr>
        </p:nvSpPr>
        <p:spPr>
          <a:xfrm>
            <a:off x="4754880" y="1371600"/>
            <a:ext cx="3931918" cy="46481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8" cy="1333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36" cy="149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8" cy="1333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36" cy="149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Subtitle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8" cy="1333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36" cy="149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457200" y="1219200"/>
            <a:ext cx="8229600" cy="304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8" cy="1333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36" cy="149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5943598" cy="46481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body" idx="2"/>
          </p:nvPr>
        </p:nvSpPr>
        <p:spPr>
          <a:xfrm>
            <a:off x="6553200" y="1371600"/>
            <a:ext cx="2133598" cy="46481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8" cy="1333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44" name="Shape 144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36" cy="149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8" name="Shape 148"/>
          <p:cNvSpPr>
            <a:spLocks noGrp="1"/>
          </p:cNvSpPr>
          <p:nvPr>
            <p:ph type="pic" idx="2"/>
          </p:nvPr>
        </p:nvSpPr>
        <p:spPr>
          <a:xfrm>
            <a:off x="0" y="1371600"/>
            <a:ext cx="9144000" cy="3429000"/>
          </a:xfrm>
          <a:prstGeom prst="rect">
            <a:avLst/>
          </a:prstGeom>
          <a:noFill/>
          <a:ln>
            <a:noFill/>
          </a:ln>
        </p:spPr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457200" y="4953000"/>
            <a:ext cx="82296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50" name="Shape 150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8" cy="1333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36" cy="149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Pictures with Captions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5" name="Shape 155"/>
          <p:cNvSpPr>
            <a:spLocks noGrp="1"/>
          </p:cNvSpPr>
          <p:nvPr>
            <p:ph type="pic" idx="2"/>
          </p:nvPr>
        </p:nvSpPr>
        <p:spPr>
          <a:xfrm>
            <a:off x="0" y="1371600"/>
            <a:ext cx="4504870" cy="3429000"/>
          </a:xfrm>
          <a:prstGeom prst="rect">
            <a:avLst/>
          </a:prstGeom>
          <a:noFill/>
          <a:ln>
            <a:noFill/>
          </a:ln>
        </p:spPr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461735" y="4953000"/>
            <a:ext cx="3581398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8" cy="1333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58" name="Shape 158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59" name="Shape 159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36" cy="149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  <p:sp>
        <p:nvSpPr>
          <p:cNvPr id="160" name="Shape 160"/>
          <p:cNvSpPr>
            <a:spLocks noGrp="1"/>
          </p:cNvSpPr>
          <p:nvPr>
            <p:ph type="pic" idx="3"/>
          </p:nvPr>
        </p:nvSpPr>
        <p:spPr>
          <a:xfrm>
            <a:off x="4639128" y="1371600"/>
            <a:ext cx="4504870" cy="3429000"/>
          </a:xfrm>
          <a:prstGeom prst="rect">
            <a:avLst/>
          </a:prstGeom>
          <a:noFill/>
          <a:ln>
            <a:noFill/>
          </a:ln>
        </p:spPr>
      </p:sp>
      <p:sp>
        <p:nvSpPr>
          <p:cNvPr id="161" name="Shape 161"/>
          <p:cNvSpPr txBox="1">
            <a:spLocks noGrp="1"/>
          </p:cNvSpPr>
          <p:nvPr>
            <p:ph type="body" idx="4"/>
          </p:nvPr>
        </p:nvSpPr>
        <p:spPr>
          <a:xfrm>
            <a:off x="5105400" y="4953000"/>
            <a:ext cx="3581398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hree Pictures with Captions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4" name="Shape 164"/>
          <p:cNvSpPr>
            <a:spLocks noGrp="1"/>
          </p:cNvSpPr>
          <p:nvPr>
            <p:ph type="pic" idx="2"/>
          </p:nvPr>
        </p:nvSpPr>
        <p:spPr>
          <a:xfrm>
            <a:off x="0" y="1371600"/>
            <a:ext cx="2971799" cy="3429000"/>
          </a:xfrm>
          <a:prstGeom prst="rect">
            <a:avLst/>
          </a:prstGeom>
          <a:noFill/>
          <a:ln>
            <a:noFill/>
          </a:ln>
        </p:spPr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457200" y="4953000"/>
            <a:ext cx="20574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66" name="Shape 166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8" cy="1333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67" name="Shape 167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68" name="Shape 168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36" cy="149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  <p:sp>
        <p:nvSpPr>
          <p:cNvPr id="169" name="Shape 169"/>
          <p:cNvSpPr>
            <a:spLocks noGrp="1"/>
          </p:cNvSpPr>
          <p:nvPr>
            <p:ph type="pic" idx="3"/>
          </p:nvPr>
        </p:nvSpPr>
        <p:spPr>
          <a:xfrm>
            <a:off x="3086100" y="1371600"/>
            <a:ext cx="2971799" cy="3429000"/>
          </a:xfrm>
          <a:prstGeom prst="rect">
            <a:avLst/>
          </a:prstGeom>
          <a:noFill/>
          <a:ln>
            <a:noFill/>
          </a:ln>
        </p:spPr>
      </p:sp>
      <p:sp>
        <p:nvSpPr>
          <p:cNvPr id="170" name="Shape 170"/>
          <p:cNvSpPr txBox="1">
            <a:spLocks noGrp="1"/>
          </p:cNvSpPr>
          <p:nvPr>
            <p:ph type="body" idx="4"/>
          </p:nvPr>
        </p:nvSpPr>
        <p:spPr>
          <a:xfrm>
            <a:off x="3543300" y="4953000"/>
            <a:ext cx="20574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71" name="Shape 171"/>
          <p:cNvSpPr>
            <a:spLocks noGrp="1"/>
          </p:cNvSpPr>
          <p:nvPr>
            <p:ph type="pic" idx="5"/>
          </p:nvPr>
        </p:nvSpPr>
        <p:spPr>
          <a:xfrm>
            <a:off x="6172200" y="1371600"/>
            <a:ext cx="2971799" cy="3429000"/>
          </a:xfrm>
          <a:prstGeom prst="rect">
            <a:avLst/>
          </a:prstGeom>
          <a:noFill/>
          <a:ln>
            <a:noFill/>
          </a:ln>
        </p:spPr>
      </p:sp>
      <p:sp>
        <p:nvSpPr>
          <p:cNvPr id="172" name="Shape 172"/>
          <p:cNvSpPr txBox="1">
            <a:spLocks noGrp="1"/>
          </p:cNvSpPr>
          <p:nvPr>
            <p:ph type="body" idx="6"/>
          </p:nvPr>
        </p:nvSpPr>
        <p:spPr>
          <a:xfrm>
            <a:off x="6629400" y="4953000"/>
            <a:ext cx="20574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Section Header">
    <p:bg>
      <p:bgPr>
        <a:solidFill>
          <a:srgbClr val="DCDCDD"/>
        </a:solidFill>
        <a:effectLst/>
      </p:bgPr>
    </p:bg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" name="Shape 174"/>
          <p:cNvGrpSpPr/>
          <p:nvPr/>
        </p:nvGrpSpPr>
        <p:grpSpPr>
          <a:xfrm>
            <a:off x="0" y="0"/>
            <a:ext cx="9154735" cy="6867796"/>
            <a:chOff x="0" y="0"/>
            <a:chExt cx="9154735" cy="6867796"/>
          </a:xfrm>
        </p:grpSpPr>
        <p:pic>
          <p:nvPicPr>
            <p:cNvPr id="175" name="Shape 175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0" y="0"/>
              <a:ext cx="6409943" cy="686779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6" name="Shape 176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457935" y="856"/>
              <a:ext cx="5696799" cy="315468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77" name="Shape 177"/>
            <p:cNvGrpSpPr/>
            <p:nvPr/>
          </p:nvGrpSpPr>
          <p:grpSpPr>
            <a:xfrm>
              <a:off x="448522" y="6446043"/>
              <a:ext cx="1099792" cy="173354"/>
              <a:chOff x="-84138" y="5622925"/>
              <a:chExt cx="4330700" cy="682625"/>
            </a:xfrm>
          </p:grpSpPr>
          <p:sp>
            <p:nvSpPr>
              <p:cNvPr id="178" name="Shape 178"/>
              <p:cNvSpPr/>
              <p:nvPr/>
            </p:nvSpPr>
            <p:spPr>
              <a:xfrm>
                <a:off x="1589087" y="5649912"/>
                <a:ext cx="914400" cy="647699"/>
              </a:xfrm>
              <a:custGeom>
                <a:avLst/>
                <a:gdLst/>
                <a:ahLst/>
                <a:cxnLst/>
                <a:rect l="0" t="0" r="0" b="0"/>
                <a:pathLst>
                  <a:path w="243" h="170" extrusionOk="0">
                    <a:moveTo>
                      <a:pt x="52" y="159"/>
                    </a:moveTo>
                    <a:cubicBezTo>
                      <a:pt x="2" y="19"/>
                      <a:pt x="2" y="19"/>
                      <a:pt x="2" y="19"/>
                    </a:cubicBezTo>
                    <a:cubicBezTo>
                      <a:pt x="1" y="17"/>
                      <a:pt x="0" y="14"/>
                      <a:pt x="0" y="12"/>
                    </a:cubicBezTo>
                    <a:cubicBezTo>
                      <a:pt x="0" y="6"/>
                      <a:pt x="5" y="0"/>
                      <a:pt x="13" y="0"/>
                    </a:cubicBezTo>
                    <a:cubicBezTo>
                      <a:pt x="19" y="0"/>
                      <a:pt x="23" y="4"/>
                      <a:pt x="25" y="11"/>
                    </a:cubicBezTo>
                    <a:cubicBezTo>
                      <a:pt x="67" y="131"/>
                      <a:pt x="67" y="131"/>
                      <a:pt x="67" y="131"/>
                    </a:cubicBezTo>
                    <a:cubicBezTo>
                      <a:pt x="109" y="10"/>
                      <a:pt x="109" y="10"/>
                      <a:pt x="109" y="10"/>
                    </a:cubicBezTo>
                    <a:cubicBezTo>
                      <a:pt x="111" y="4"/>
                      <a:pt x="114" y="0"/>
                      <a:pt x="121" y="0"/>
                    </a:cubicBezTo>
                    <a:cubicBezTo>
                      <a:pt x="122" y="0"/>
                      <a:pt x="122" y="0"/>
                      <a:pt x="122" y="0"/>
                    </a:cubicBezTo>
                    <a:cubicBezTo>
                      <a:pt x="129" y="0"/>
                      <a:pt x="133" y="4"/>
                      <a:pt x="135" y="10"/>
                    </a:cubicBezTo>
                    <a:cubicBezTo>
                      <a:pt x="177" y="131"/>
                      <a:pt x="177" y="131"/>
                      <a:pt x="177" y="131"/>
                    </a:cubicBezTo>
                    <a:cubicBezTo>
                      <a:pt x="219" y="10"/>
                      <a:pt x="219" y="10"/>
                      <a:pt x="219" y="10"/>
                    </a:cubicBezTo>
                    <a:cubicBezTo>
                      <a:pt x="221" y="5"/>
                      <a:pt x="224" y="0"/>
                      <a:pt x="231" y="0"/>
                    </a:cubicBezTo>
                    <a:cubicBezTo>
                      <a:pt x="238" y="0"/>
                      <a:pt x="243" y="6"/>
                      <a:pt x="243" y="12"/>
                    </a:cubicBezTo>
                    <a:cubicBezTo>
                      <a:pt x="243" y="14"/>
                      <a:pt x="242" y="17"/>
                      <a:pt x="241" y="19"/>
                    </a:cubicBezTo>
                    <a:cubicBezTo>
                      <a:pt x="191" y="159"/>
                      <a:pt x="191" y="159"/>
                      <a:pt x="191" y="159"/>
                    </a:cubicBezTo>
                    <a:cubicBezTo>
                      <a:pt x="188" y="166"/>
                      <a:pt x="183" y="170"/>
                      <a:pt x="177" y="170"/>
                    </a:cubicBezTo>
                    <a:cubicBezTo>
                      <a:pt x="176" y="170"/>
                      <a:pt x="176" y="170"/>
                      <a:pt x="176" y="170"/>
                    </a:cubicBezTo>
                    <a:cubicBezTo>
                      <a:pt x="170" y="170"/>
                      <a:pt x="165" y="166"/>
                      <a:pt x="163" y="159"/>
                    </a:cubicBezTo>
                    <a:cubicBezTo>
                      <a:pt x="122" y="40"/>
                      <a:pt x="122" y="40"/>
                      <a:pt x="122" y="40"/>
                    </a:cubicBezTo>
                    <a:cubicBezTo>
                      <a:pt x="80" y="159"/>
                      <a:pt x="80" y="159"/>
                      <a:pt x="80" y="159"/>
                    </a:cubicBezTo>
                    <a:cubicBezTo>
                      <a:pt x="78" y="166"/>
                      <a:pt x="73" y="170"/>
                      <a:pt x="66" y="170"/>
                    </a:cubicBezTo>
                    <a:cubicBezTo>
                      <a:pt x="66" y="170"/>
                      <a:pt x="66" y="170"/>
                      <a:pt x="66" y="170"/>
                    </a:cubicBezTo>
                    <a:cubicBezTo>
                      <a:pt x="60" y="170"/>
                      <a:pt x="55" y="166"/>
                      <a:pt x="52" y="159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179" name="Shape 179"/>
              <p:cNvSpPr/>
              <p:nvPr/>
            </p:nvSpPr>
            <p:spPr>
              <a:xfrm>
                <a:off x="3163888" y="5649912"/>
                <a:ext cx="354011" cy="647699"/>
              </a:xfrm>
              <a:custGeom>
                <a:avLst/>
                <a:gdLst/>
                <a:ahLst/>
                <a:cxnLst/>
                <a:rect l="0" t="0" r="0" b="0"/>
                <a:pathLst>
                  <a:path w="94" h="170" extrusionOk="0">
                    <a:moveTo>
                      <a:pt x="0" y="13"/>
                    </a:moveTo>
                    <a:cubicBezTo>
                      <a:pt x="0" y="6"/>
                      <a:pt x="5" y="0"/>
                      <a:pt x="12" y="0"/>
                    </a:cubicBezTo>
                    <a:cubicBezTo>
                      <a:pt x="19" y="0"/>
                      <a:pt x="24" y="5"/>
                      <a:pt x="24" y="13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37" y="13"/>
                      <a:pt x="64" y="0"/>
                      <a:pt x="82" y="0"/>
                    </a:cubicBezTo>
                    <a:cubicBezTo>
                      <a:pt x="89" y="0"/>
                      <a:pt x="94" y="6"/>
                      <a:pt x="94" y="13"/>
                    </a:cubicBezTo>
                    <a:cubicBezTo>
                      <a:pt x="94" y="20"/>
                      <a:pt x="89" y="24"/>
                      <a:pt x="83" y="25"/>
                    </a:cubicBezTo>
                    <a:cubicBezTo>
                      <a:pt x="51" y="29"/>
                      <a:pt x="24" y="53"/>
                      <a:pt x="24" y="101"/>
                    </a:cubicBezTo>
                    <a:cubicBezTo>
                      <a:pt x="24" y="157"/>
                      <a:pt x="24" y="157"/>
                      <a:pt x="24" y="157"/>
                    </a:cubicBezTo>
                    <a:cubicBezTo>
                      <a:pt x="24" y="164"/>
                      <a:pt x="19" y="170"/>
                      <a:pt x="12" y="170"/>
                    </a:cubicBezTo>
                    <a:cubicBezTo>
                      <a:pt x="5" y="170"/>
                      <a:pt x="0" y="164"/>
                      <a:pt x="0" y="157"/>
                    </a:cubicBez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180" name="Shape 180"/>
              <p:cNvSpPr/>
              <p:nvPr/>
            </p:nvSpPr>
            <p:spPr>
              <a:xfrm>
                <a:off x="3509962" y="5649912"/>
                <a:ext cx="579436" cy="655637"/>
              </a:xfrm>
              <a:custGeom>
                <a:avLst/>
                <a:gdLst/>
                <a:ahLst/>
                <a:cxnLst/>
                <a:rect l="0" t="0" r="0" b="0"/>
                <a:pathLst>
                  <a:path w="154" h="172" extrusionOk="0">
                    <a:moveTo>
                      <a:pt x="129" y="76"/>
                    </a:moveTo>
                    <a:cubicBezTo>
                      <a:pt x="127" y="47"/>
                      <a:pt x="110" y="21"/>
                      <a:pt x="77" y="21"/>
                    </a:cubicBezTo>
                    <a:cubicBezTo>
                      <a:pt x="49" y="21"/>
                      <a:pt x="28" y="44"/>
                      <a:pt x="25" y="76"/>
                    </a:cubicBezTo>
                    <a:lnTo>
                      <a:pt x="129" y="76"/>
                    </a:lnTo>
                    <a:close/>
                    <a:moveTo>
                      <a:pt x="81" y="172"/>
                    </a:moveTo>
                    <a:cubicBezTo>
                      <a:pt x="36" y="172"/>
                      <a:pt x="0" y="137"/>
                      <a:pt x="0" y="86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38"/>
                      <a:pt x="33" y="0"/>
                      <a:pt x="78" y="0"/>
                    </a:cubicBezTo>
                    <a:cubicBezTo>
                      <a:pt x="126" y="0"/>
                      <a:pt x="154" y="40"/>
                      <a:pt x="154" y="83"/>
                    </a:cubicBezTo>
                    <a:cubicBezTo>
                      <a:pt x="154" y="90"/>
                      <a:pt x="148" y="95"/>
                      <a:pt x="142" y="95"/>
                    </a:cubicBezTo>
                    <a:cubicBezTo>
                      <a:pt x="25" y="95"/>
                      <a:pt x="25" y="95"/>
                      <a:pt x="25" y="95"/>
                    </a:cubicBezTo>
                    <a:cubicBezTo>
                      <a:pt x="28" y="130"/>
                      <a:pt x="53" y="150"/>
                      <a:pt x="82" y="150"/>
                    </a:cubicBezTo>
                    <a:cubicBezTo>
                      <a:pt x="102" y="150"/>
                      <a:pt x="117" y="142"/>
                      <a:pt x="129" y="131"/>
                    </a:cubicBezTo>
                    <a:cubicBezTo>
                      <a:pt x="131" y="130"/>
                      <a:pt x="133" y="128"/>
                      <a:pt x="136" y="128"/>
                    </a:cubicBezTo>
                    <a:cubicBezTo>
                      <a:pt x="142" y="128"/>
                      <a:pt x="146" y="133"/>
                      <a:pt x="146" y="139"/>
                    </a:cubicBezTo>
                    <a:cubicBezTo>
                      <a:pt x="146" y="142"/>
                      <a:pt x="145" y="145"/>
                      <a:pt x="142" y="147"/>
                    </a:cubicBezTo>
                    <a:cubicBezTo>
                      <a:pt x="127" y="162"/>
                      <a:pt x="109" y="172"/>
                      <a:pt x="81" y="172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181" name="Shape 181"/>
              <p:cNvSpPr/>
              <p:nvPr/>
            </p:nvSpPr>
            <p:spPr>
              <a:xfrm>
                <a:off x="2503488" y="5649912"/>
                <a:ext cx="547688" cy="655637"/>
              </a:xfrm>
              <a:custGeom>
                <a:avLst/>
                <a:gdLst/>
                <a:ahLst/>
                <a:cxnLst/>
                <a:rect l="0" t="0" r="0" b="0"/>
                <a:pathLst>
                  <a:path w="146" h="172" extrusionOk="0">
                    <a:moveTo>
                      <a:pt x="122" y="107"/>
                    </a:moveTo>
                    <a:cubicBezTo>
                      <a:pt x="122" y="91"/>
                      <a:pt x="122" y="91"/>
                      <a:pt x="122" y="91"/>
                    </a:cubicBezTo>
                    <a:cubicBezTo>
                      <a:pt x="110" y="88"/>
                      <a:pt x="94" y="84"/>
                      <a:pt x="74" y="84"/>
                    </a:cubicBezTo>
                    <a:cubicBezTo>
                      <a:pt x="43" y="84"/>
                      <a:pt x="25" y="98"/>
                      <a:pt x="25" y="118"/>
                    </a:cubicBezTo>
                    <a:cubicBezTo>
                      <a:pt x="25" y="119"/>
                      <a:pt x="25" y="119"/>
                      <a:pt x="25" y="119"/>
                    </a:cubicBezTo>
                    <a:cubicBezTo>
                      <a:pt x="25" y="140"/>
                      <a:pt x="45" y="152"/>
                      <a:pt x="67" y="152"/>
                    </a:cubicBezTo>
                    <a:cubicBezTo>
                      <a:pt x="97" y="152"/>
                      <a:pt x="122" y="133"/>
                      <a:pt x="122" y="107"/>
                    </a:cubicBezTo>
                    <a:moveTo>
                      <a:pt x="0" y="120"/>
                    </a:moveTo>
                    <a:cubicBezTo>
                      <a:pt x="0" y="119"/>
                      <a:pt x="0" y="119"/>
                      <a:pt x="0" y="119"/>
                    </a:cubicBezTo>
                    <a:cubicBezTo>
                      <a:pt x="0" y="85"/>
                      <a:pt x="29" y="66"/>
                      <a:pt x="71" y="66"/>
                    </a:cubicBezTo>
                    <a:cubicBezTo>
                      <a:pt x="92" y="66"/>
                      <a:pt x="107" y="69"/>
                      <a:pt x="122" y="73"/>
                    </a:cubicBezTo>
                    <a:cubicBezTo>
                      <a:pt x="122" y="67"/>
                      <a:pt x="122" y="67"/>
                      <a:pt x="122" y="67"/>
                    </a:cubicBezTo>
                    <a:cubicBezTo>
                      <a:pt x="122" y="37"/>
                      <a:pt x="104" y="22"/>
                      <a:pt x="73" y="22"/>
                    </a:cubicBezTo>
                    <a:cubicBezTo>
                      <a:pt x="56" y="22"/>
                      <a:pt x="46" y="24"/>
                      <a:pt x="34" y="30"/>
                    </a:cubicBezTo>
                    <a:cubicBezTo>
                      <a:pt x="33" y="30"/>
                      <a:pt x="31" y="31"/>
                      <a:pt x="30" y="31"/>
                    </a:cubicBezTo>
                    <a:cubicBezTo>
                      <a:pt x="24" y="31"/>
                      <a:pt x="19" y="26"/>
                      <a:pt x="19" y="20"/>
                    </a:cubicBezTo>
                    <a:cubicBezTo>
                      <a:pt x="19" y="15"/>
                      <a:pt x="21" y="12"/>
                      <a:pt x="26" y="10"/>
                    </a:cubicBezTo>
                    <a:cubicBezTo>
                      <a:pt x="42" y="3"/>
                      <a:pt x="54" y="0"/>
                      <a:pt x="75" y="0"/>
                    </a:cubicBezTo>
                    <a:cubicBezTo>
                      <a:pt x="99" y="0"/>
                      <a:pt x="117" y="6"/>
                      <a:pt x="129" y="19"/>
                    </a:cubicBezTo>
                    <a:cubicBezTo>
                      <a:pt x="140" y="30"/>
                      <a:pt x="146" y="46"/>
                      <a:pt x="146" y="67"/>
                    </a:cubicBezTo>
                    <a:cubicBezTo>
                      <a:pt x="146" y="158"/>
                      <a:pt x="146" y="158"/>
                      <a:pt x="146" y="158"/>
                    </a:cubicBezTo>
                    <a:cubicBezTo>
                      <a:pt x="146" y="165"/>
                      <a:pt x="141" y="170"/>
                      <a:pt x="134" y="170"/>
                    </a:cubicBezTo>
                    <a:cubicBezTo>
                      <a:pt x="127" y="170"/>
                      <a:pt x="122" y="165"/>
                      <a:pt x="122" y="159"/>
                    </a:cubicBezTo>
                    <a:cubicBezTo>
                      <a:pt x="122" y="143"/>
                      <a:pt x="122" y="143"/>
                      <a:pt x="122" y="143"/>
                    </a:cubicBezTo>
                    <a:cubicBezTo>
                      <a:pt x="111" y="158"/>
                      <a:pt x="91" y="172"/>
                      <a:pt x="62" y="172"/>
                    </a:cubicBezTo>
                    <a:cubicBezTo>
                      <a:pt x="32" y="172"/>
                      <a:pt x="0" y="154"/>
                      <a:pt x="0" y="120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182" name="Shape 182"/>
              <p:cNvSpPr/>
              <p:nvPr/>
            </p:nvSpPr>
            <p:spPr>
              <a:xfrm>
                <a:off x="-84138" y="5622925"/>
                <a:ext cx="1635125" cy="682625"/>
              </a:xfrm>
              <a:custGeom>
                <a:avLst/>
                <a:gdLst/>
                <a:ahLst/>
                <a:cxnLst/>
                <a:rect l="0" t="0" r="0" b="0"/>
                <a:pathLst>
                  <a:path w="435" h="179" extrusionOk="0">
                    <a:moveTo>
                      <a:pt x="49" y="18"/>
                    </a:moveTo>
                    <a:cubicBezTo>
                      <a:pt x="43" y="6"/>
                      <a:pt x="30" y="0"/>
                      <a:pt x="17" y="6"/>
                    </a:cubicBezTo>
                    <a:cubicBezTo>
                      <a:pt x="5" y="12"/>
                      <a:pt x="0" y="25"/>
                      <a:pt x="6" y="37"/>
                    </a:cubicBezTo>
                    <a:cubicBezTo>
                      <a:pt x="58" y="152"/>
                      <a:pt x="58" y="152"/>
                      <a:pt x="58" y="152"/>
                    </a:cubicBezTo>
                    <a:cubicBezTo>
                      <a:pt x="67" y="169"/>
                      <a:pt x="75" y="179"/>
                      <a:pt x="92" y="179"/>
                    </a:cubicBezTo>
                    <a:cubicBezTo>
                      <a:pt x="109" y="179"/>
                      <a:pt x="117" y="169"/>
                      <a:pt x="125" y="152"/>
                    </a:cubicBezTo>
                    <a:cubicBezTo>
                      <a:pt x="125" y="152"/>
                      <a:pt x="171" y="52"/>
                      <a:pt x="171" y="51"/>
                    </a:cubicBezTo>
                    <a:cubicBezTo>
                      <a:pt x="172" y="50"/>
                      <a:pt x="173" y="46"/>
                      <a:pt x="178" y="46"/>
                    </a:cubicBezTo>
                    <a:cubicBezTo>
                      <a:pt x="182" y="47"/>
                      <a:pt x="185" y="50"/>
                      <a:pt x="185" y="54"/>
                    </a:cubicBezTo>
                    <a:cubicBezTo>
                      <a:pt x="185" y="151"/>
                      <a:pt x="185" y="151"/>
                      <a:pt x="185" y="151"/>
                    </a:cubicBezTo>
                    <a:cubicBezTo>
                      <a:pt x="185" y="166"/>
                      <a:pt x="193" y="179"/>
                      <a:pt x="209" y="179"/>
                    </a:cubicBezTo>
                    <a:cubicBezTo>
                      <a:pt x="225" y="179"/>
                      <a:pt x="234" y="166"/>
                      <a:pt x="234" y="151"/>
                    </a:cubicBezTo>
                    <a:cubicBezTo>
                      <a:pt x="234" y="72"/>
                      <a:pt x="234" y="72"/>
                      <a:pt x="234" y="72"/>
                    </a:cubicBezTo>
                    <a:cubicBezTo>
                      <a:pt x="234" y="56"/>
                      <a:pt x="245" y="46"/>
                      <a:pt x="260" y="46"/>
                    </a:cubicBezTo>
                    <a:cubicBezTo>
                      <a:pt x="275" y="46"/>
                      <a:pt x="285" y="57"/>
                      <a:pt x="285" y="72"/>
                    </a:cubicBezTo>
                    <a:cubicBezTo>
                      <a:pt x="285" y="151"/>
                      <a:pt x="285" y="151"/>
                      <a:pt x="285" y="151"/>
                    </a:cubicBezTo>
                    <a:cubicBezTo>
                      <a:pt x="285" y="166"/>
                      <a:pt x="294" y="179"/>
                      <a:pt x="310" y="179"/>
                    </a:cubicBezTo>
                    <a:cubicBezTo>
                      <a:pt x="326" y="179"/>
                      <a:pt x="334" y="166"/>
                      <a:pt x="334" y="151"/>
                    </a:cubicBezTo>
                    <a:cubicBezTo>
                      <a:pt x="334" y="72"/>
                      <a:pt x="334" y="72"/>
                      <a:pt x="334" y="72"/>
                    </a:cubicBezTo>
                    <a:cubicBezTo>
                      <a:pt x="334" y="56"/>
                      <a:pt x="345" y="46"/>
                      <a:pt x="360" y="46"/>
                    </a:cubicBezTo>
                    <a:cubicBezTo>
                      <a:pt x="375" y="46"/>
                      <a:pt x="385" y="57"/>
                      <a:pt x="385" y="72"/>
                    </a:cubicBezTo>
                    <a:cubicBezTo>
                      <a:pt x="385" y="151"/>
                      <a:pt x="385" y="151"/>
                      <a:pt x="385" y="151"/>
                    </a:cubicBezTo>
                    <a:cubicBezTo>
                      <a:pt x="385" y="166"/>
                      <a:pt x="394" y="179"/>
                      <a:pt x="410" y="179"/>
                    </a:cubicBezTo>
                    <a:cubicBezTo>
                      <a:pt x="426" y="179"/>
                      <a:pt x="435" y="166"/>
                      <a:pt x="435" y="151"/>
                    </a:cubicBezTo>
                    <a:cubicBezTo>
                      <a:pt x="435" y="61"/>
                      <a:pt x="435" y="61"/>
                      <a:pt x="435" y="61"/>
                    </a:cubicBezTo>
                    <a:cubicBezTo>
                      <a:pt x="435" y="27"/>
                      <a:pt x="408" y="4"/>
                      <a:pt x="375" y="4"/>
                    </a:cubicBezTo>
                    <a:cubicBezTo>
                      <a:pt x="343" y="4"/>
                      <a:pt x="323" y="26"/>
                      <a:pt x="323" y="26"/>
                    </a:cubicBezTo>
                    <a:cubicBezTo>
                      <a:pt x="312" y="12"/>
                      <a:pt x="297" y="4"/>
                      <a:pt x="272" y="4"/>
                    </a:cubicBezTo>
                    <a:cubicBezTo>
                      <a:pt x="246" y="4"/>
                      <a:pt x="223" y="26"/>
                      <a:pt x="223" y="26"/>
                    </a:cubicBezTo>
                    <a:cubicBezTo>
                      <a:pt x="212" y="12"/>
                      <a:pt x="194" y="4"/>
                      <a:pt x="178" y="4"/>
                    </a:cubicBezTo>
                    <a:cubicBezTo>
                      <a:pt x="155" y="4"/>
                      <a:pt x="136" y="14"/>
                      <a:pt x="125" y="40"/>
                    </a:cubicBezTo>
                    <a:cubicBezTo>
                      <a:pt x="92" y="119"/>
                      <a:pt x="92" y="119"/>
                      <a:pt x="92" y="119"/>
                    </a:cubicBezTo>
                    <a:lnTo>
                      <a:pt x="49" y="18"/>
                    </a:lnTo>
                    <a:close/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183" name="Shape 183"/>
              <p:cNvSpPr/>
              <p:nvPr/>
            </p:nvSpPr>
            <p:spPr>
              <a:xfrm>
                <a:off x="4097337" y="5649912"/>
                <a:ext cx="149225" cy="157163"/>
              </a:xfrm>
              <a:custGeom>
                <a:avLst/>
                <a:gdLst/>
                <a:ahLst/>
                <a:cxnLst/>
                <a:rect l="0" t="0" r="0" b="0"/>
                <a:pathLst>
                  <a:path w="40" h="41" extrusionOk="0">
                    <a:moveTo>
                      <a:pt x="37" y="20"/>
                    </a:moveTo>
                    <a:cubicBezTo>
                      <a:pt x="37" y="20"/>
                      <a:pt x="37" y="20"/>
                      <a:pt x="37" y="20"/>
                    </a:cubicBezTo>
                    <a:cubicBezTo>
                      <a:pt x="37" y="11"/>
                      <a:pt x="29" y="4"/>
                      <a:pt x="20" y="4"/>
                    </a:cubicBezTo>
                    <a:cubicBezTo>
                      <a:pt x="11" y="4"/>
                      <a:pt x="3" y="11"/>
                      <a:pt x="3" y="20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3" y="30"/>
                      <a:pt x="11" y="37"/>
                      <a:pt x="20" y="37"/>
                    </a:cubicBezTo>
                    <a:cubicBezTo>
                      <a:pt x="29" y="37"/>
                      <a:pt x="37" y="30"/>
                      <a:pt x="37" y="20"/>
                    </a:cubicBezTo>
                    <a:moveTo>
                      <a:pt x="0" y="21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2" y="0"/>
                      <a:pt x="40" y="9"/>
                      <a:pt x="40" y="20"/>
                    </a:cubicBezTo>
                    <a:cubicBezTo>
                      <a:pt x="40" y="20"/>
                      <a:pt x="40" y="20"/>
                      <a:pt x="40" y="20"/>
                    </a:cubicBezTo>
                    <a:cubicBezTo>
                      <a:pt x="40" y="32"/>
                      <a:pt x="31" y="41"/>
                      <a:pt x="20" y="41"/>
                    </a:cubicBezTo>
                    <a:cubicBezTo>
                      <a:pt x="8" y="41"/>
                      <a:pt x="0" y="32"/>
                      <a:pt x="0" y="21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184" name="Shape 184"/>
              <p:cNvSpPr/>
              <p:nvPr/>
            </p:nvSpPr>
            <p:spPr>
              <a:xfrm>
                <a:off x="4141787" y="5688012"/>
                <a:ext cx="63498" cy="76198"/>
              </a:xfrm>
              <a:custGeom>
                <a:avLst/>
                <a:gdLst/>
                <a:ahLst/>
                <a:cxnLst/>
                <a:rect l="0" t="0" r="0" b="0"/>
                <a:pathLst>
                  <a:path w="17" h="20" extrusionOk="0">
                    <a:moveTo>
                      <a:pt x="9" y="10"/>
                    </a:moveTo>
                    <a:cubicBezTo>
                      <a:pt x="11" y="10"/>
                      <a:pt x="12" y="9"/>
                      <a:pt x="12" y="7"/>
                    </a:cubicBezTo>
                    <a:cubicBezTo>
                      <a:pt x="12" y="7"/>
                      <a:pt x="12" y="7"/>
                      <a:pt x="12" y="7"/>
                    </a:cubicBezTo>
                    <a:cubicBezTo>
                      <a:pt x="12" y="5"/>
                      <a:pt x="11" y="4"/>
                      <a:pt x="9" y="4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5" y="10"/>
                      <a:pt x="5" y="10"/>
                      <a:pt x="5" y="10"/>
                    </a:cubicBezTo>
                    <a:lnTo>
                      <a:pt x="9" y="10"/>
                    </a:lnTo>
                    <a:close/>
                    <a:moveTo>
                      <a:pt x="0" y="2"/>
                    </a:moveTo>
                    <a:cubicBezTo>
                      <a:pt x="0" y="1"/>
                      <a:pt x="1" y="0"/>
                      <a:pt x="2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2" y="0"/>
                      <a:pt x="14" y="1"/>
                      <a:pt x="15" y="2"/>
                    </a:cubicBezTo>
                    <a:cubicBezTo>
                      <a:pt x="16" y="3"/>
                      <a:pt x="17" y="5"/>
                      <a:pt x="17" y="7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7" y="10"/>
                      <a:pt x="15" y="12"/>
                      <a:pt x="13" y="13"/>
                    </a:cubicBezTo>
                    <a:cubicBezTo>
                      <a:pt x="16" y="17"/>
                      <a:pt x="16" y="17"/>
                      <a:pt x="16" y="17"/>
                    </a:cubicBezTo>
                    <a:cubicBezTo>
                      <a:pt x="16" y="17"/>
                      <a:pt x="16" y="18"/>
                      <a:pt x="16" y="18"/>
                    </a:cubicBezTo>
                    <a:cubicBezTo>
                      <a:pt x="16" y="19"/>
                      <a:pt x="15" y="20"/>
                      <a:pt x="14" y="20"/>
                    </a:cubicBezTo>
                    <a:cubicBezTo>
                      <a:pt x="13" y="20"/>
                      <a:pt x="13" y="20"/>
                      <a:pt x="12" y="19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5" y="18"/>
                      <a:pt x="5" y="18"/>
                      <a:pt x="5" y="18"/>
                    </a:cubicBezTo>
                    <a:cubicBezTo>
                      <a:pt x="5" y="19"/>
                      <a:pt x="4" y="20"/>
                      <a:pt x="2" y="20"/>
                    </a:cubicBezTo>
                    <a:cubicBezTo>
                      <a:pt x="1" y="20"/>
                      <a:pt x="0" y="19"/>
                      <a:pt x="0" y="18"/>
                    </a:cubicBez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</p:grpSp>
      </p:grpSp>
      <p:sp>
        <p:nvSpPr>
          <p:cNvPr id="185" name="Shape 185"/>
          <p:cNvSpPr txBox="1">
            <a:spLocks noGrp="1"/>
          </p:cNvSpPr>
          <p:nvPr>
            <p:ph type="title"/>
          </p:nvPr>
        </p:nvSpPr>
        <p:spPr>
          <a:xfrm>
            <a:off x="457200" y="1676400"/>
            <a:ext cx="4572000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457200" y="3276600"/>
            <a:ext cx="4572000" cy="60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Quote">
    <p:bg>
      <p:bgPr>
        <a:solidFill>
          <a:srgbClr val="DCDCDD"/>
        </a:solidFill>
        <a:effectLst/>
      </p:bgPr>
    </p:bg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" name="Shape 188"/>
          <p:cNvGrpSpPr/>
          <p:nvPr/>
        </p:nvGrpSpPr>
        <p:grpSpPr>
          <a:xfrm>
            <a:off x="0" y="2855066"/>
            <a:ext cx="4753484" cy="4002933"/>
            <a:chOff x="0" y="2855066"/>
            <a:chExt cx="4753484" cy="4002933"/>
          </a:xfrm>
        </p:grpSpPr>
        <p:pic>
          <p:nvPicPr>
            <p:cNvPr id="189" name="Shape 189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0" y="2855066"/>
              <a:ext cx="4753484" cy="4002933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90" name="Shape 190"/>
            <p:cNvGrpSpPr/>
            <p:nvPr/>
          </p:nvGrpSpPr>
          <p:grpSpPr>
            <a:xfrm>
              <a:off x="448522" y="6446043"/>
              <a:ext cx="1099792" cy="173354"/>
              <a:chOff x="-84138" y="5622925"/>
              <a:chExt cx="4330700" cy="682625"/>
            </a:xfrm>
          </p:grpSpPr>
          <p:sp>
            <p:nvSpPr>
              <p:cNvPr id="191" name="Shape 191"/>
              <p:cNvSpPr/>
              <p:nvPr/>
            </p:nvSpPr>
            <p:spPr>
              <a:xfrm>
                <a:off x="1589087" y="5649912"/>
                <a:ext cx="914400" cy="647699"/>
              </a:xfrm>
              <a:custGeom>
                <a:avLst/>
                <a:gdLst/>
                <a:ahLst/>
                <a:cxnLst/>
                <a:rect l="0" t="0" r="0" b="0"/>
                <a:pathLst>
                  <a:path w="243" h="170" extrusionOk="0">
                    <a:moveTo>
                      <a:pt x="52" y="159"/>
                    </a:moveTo>
                    <a:cubicBezTo>
                      <a:pt x="2" y="19"/>
                      <a:pt x="2" y="19"/>
                      <a:pt x="2" y="19"/>
                    </a:cubicBezTo>
                    <a:cubicBezTo>
                      <a:pt x="1" y="17"/>
                      <a:pt x="0" y="14"/>
                      <a:pt x="0" y="12"/>
                    </a:cubicBezTo>
                    <a:cubicBezTo>
                      <a:pt x="0" y="6"/>
                      <a:pt x="5" y="0"/>
                      <a:pt x="13" y="0"/>
                    </a:cubicBezTo>
                    <a:cubicBezTo>
                      <a:pt x="19" y="0"/>
                      <a:pt x="23" y="4"/>
                      <a:pt x="25" y="11"/>
                    </a:cubicBezTo>
                    <a:cubicBezTo>
                      <a:pt x="67" y="131"/>
                      <a:pt x="67" y="131"/>
                      <a:pt x="67" y="131"/>
                    </a:cubicBezTo>
                    <a:cubicBezTo>
                      <a:pt x="109" y="10"/>
                      <a:pt x="109" y="10"/>
                      <a:pt x="109" y="10"/>
                    </a:cubicBezTo>
                    <a:cubicBezTo>
                      <a:pt x="111" y="4"/>
                      <a:pt x="114" y="0"/>
                      <a:pt x="121" y="0"/>
                    </a:cubicBezTo>
                    <a:cubicBezTo>
                      <a:pt x="122" y="0"/>
                      <a:pt x="122" y="0"/>
                      <a:pt x="122" y="0"/>
                    </a:cubicBezTo>
                    <a:cubicBezTo>
                      <a:pt x="129" y="0"/>
                      <a:pt x="133" y="4"/>
                      <a:pt x="135" y="10"/>
                    </a:cubicBezTo>
                    <a:cubicBezTo>
                      <a:pt x="177" y="131"/>
                      <a:pt x="177" y="131"/>
                      <a:pt x="177" y="131"/>
                    </a:cubicBezTo>
                    <a:cubicBezTo>
                      <a:pt x="219" y="10"/>
                      <a:pt x="219" y="10"/>
                      <a:pt x="219" y="10"/>
                    </a:cubicBezTo>
                    <a:cubicBezTo>
                      <a:pt x="221" y="5"/>
                      <a:pt x="224" y="0"/>
                      <a:pt x="231" y="0"/>
                    </a:cubicBezTo>
                    <a:cubicBezTo>
                      <a:pt x="238" y="0"/>
                      <a:pt x="243" y="6"/>
                      <a:pt x="243" y="12"/>
                    </a:cubicBezTo>
                    <a:cubicBezTo>
                      <a:pt x="243" y="14"/>
                      <a:pt x="242" y="17"/>
                      <a:pt x="241" y="19"/>
                    </a:cubicBezTo>
                    <a:cubicBezTo>
                      <a:pt x="191" y="159"/>
                      <a:pt x="191" y="159"/>
                      <a:pt x="191" y="159"/>
                    </a:cubicBezTo>
                    <a:cubicBezTo>
                      <a:pt x="188" y="166"/>
                      <a:pt x="183" y="170"/>
                      <a:pt x="177" y="170"/>
                    </a:cubicBezTo>
                    <a:cubicBezTo>
                      <a:pt x="176" y="170"/>
                      <a:pt x="176" y="170"/>
                      <a:pt x="176" y="170"/>
                    </a:cubicBezTo>
                    <a:cubicBezTo>
                      <a:pt x="170" y="170"/>
                      <a:pt x="165" y="166"/>
                      <a:pt x="163" y="159"/>
                    </a:cubicBezTo>
                    <a:cubicBezTo>
                      <a:pt x="122" y="40"/>
                      <a:pt x="122" y="40"/>
                      <a:pt x="122" y="40"/>
                    </a:cubicBezTo>
                    <a:cubicBezTo>
                      <a:pt x="80" y="159"/>
                      <a:pt x="80" y="159"/>
                      <a:pt x="80" y="159"/>
                    </a:cubicBezTo>
                    <a:cubicBezTo>
                      <a:pt x="78" y="166"/>
                      <a:pt x="73" y="170"/>
                      <a:pt x="66" y="170"/>
                    </a:cubicBezTo>
                    <a:cubicBezTo>
                      <a:pt x="66" y="170"/>
                      <a:pt x="66" y="170"/>
                      <a:pt x="66" y="170"/>
                    </a:cubicBezTo>
                    <a:cubicBezTo>
                      <a:pt x="60" y="170"/>
                      <a:pt x="55" y="166"/>
                      <a:pt x="52" y="159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192" name="Shape 192"/>
              <p:cNvSpPr/>
              <p:nvPr/>
            </p:nvSpPr>
            <p:spPr>
              <a:xfrm>
                <a:off x="3163888" y="5649912"/>
                <a:ext cx="354011" cy="647699"/>
              </a:xfrm>
              <a:custGeom>
                <a:avLst/>
                <a:gdLst/>
                <a:ahLst/>
                <a:cxnLst/>
                <a:rect l="0" t="0" r="0" b="0"/>
                <a:pathLst>
                  <a:path w="94" h="170" extrusionOk="0">
                    <a:moveTo>
                      <a:pt x="0" y="13"/>
                    </a:moveTo>
                    <a:cubicBezTo>
                      <a:pt x="0" y="6"/>
                      <a:pt x="5" y="0"/>
                      <a:pt x="12" y="0"/>
                    </a:cubicBezTo>
                    <a:cubicBezTo>
                      <a:pt x="19" y="0"/>
                      <a:pt x="24" y="5"/>
                      <a:pt x="24" y="13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37" y="13"/>
                      <a:pt x="64" y="0"/>
                      <a:pt x="82" y="0"/>
                    </a:cubicBezTo>
                    <a:cubicBezTo>
                      <a:pt x="89" y="0"/>
                      <a:pt x="94" y="6"/>
                      <a:pt x="94" y="13"/>
                    </a:cubicBezTo>
                    <a:cubicBezTo>
                      <a:pt x="94" y="20"/>
                      <a:pt x="89" y="24"/>
                      <a:pt x="83" y="25"/>
                    </a:cubicBezTo>
                    <a:cubicBezTo>
                      <a:pt x="51" y="29"/>
                      <a:pt x="24" y="53"/>
                      <a:pt x="24" y="101"/>
                    </a:cubicBezTo>
                    <a:cubicBezTo>
                      <a:pt x="24" y="157"/>
                      <a:pt x="24" y="157"/>
                      <a:pt x="24" y="157"/>
                    </a:cubicBezTo>
                    <a:cubicBezTo>
                      <a:pt x="24" y="164"/>
                      <a:pt x="19" y="170"/>
                      <a:pt x="12" y="170"/>
                    </a:cubicBezTo>
                    <a:cubicBezTo>
                      <a:pt x="5" y="170"/>
                      <a:pt x="0" y="164"/>
                      <a:pt x="0" y="157"/>
                    </a:cubicBez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193" name="Shape 193"/>
              <p:cNvSpPr/>
              <p:nvPr/>
            </p:nvSpPr>
            <p:spPr>
              <a:xfrm>
                <a:off x="3509962" y="5649912"/>
                <a:ext cx="579436" cy="655637"/>
              </a:xfrm>
              <a:custGeom>
                <a:avLst/>
                <a:gdLst/>
                <a:ahLst/>
                <a:cxnLst/>
                <a:rect l="0" t="0" r="0" b="0"/>
                <a:pathLst>
                  <a:path w="154" h="172" extrusionOk="0">
                    <a:moveTo>
                      <a:pt x="129" y="76"/>
                    </a:moveTo>
                    <a:cubicBezTo>
                      <a:pt x="127" y="47"/>
                      <a:pt x="110" y="21"/>
                      <a:pt x="77" y="21"/>
                    </a:cubicBezTo>
                    <a:cubicBezTo>
                      <a:pt x="49" y="21"/>
                      <a:pt x="28" y="44"/>
                      <a:pt x="25" y="76"/>
                    </a:cubicBezTo>
                    <a:lnTo>
                      <a:pt x="129" y="76"/>
                    </a:lnTo>
                    <a:close/>
                    <a:moveTo>
                      <a:pt x="81" y="172"/>
                    </a:moveTo>
                    <a:cubicBezTo>
                      <a:pt x="36" y="172"/>
                      <a:pt x="0" y="137"/>
                      <a:pt x="0" y="86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38"/>
                      <a:pt x="33" y="0"/>
                      <a:pt x="78" y="0"/>
                    </a:cubicBezTo>
                    <a:cubicBezTo>
                      <a:pt x="126" y="0"/>
                      <a:pt x="154" y="40"/>
                      <a:pt x="154" y="83"/>
                    </a:cubicBezTo>
                    <a:cubicBezTo>
                      <a:pt x="154" y="90"/>
                      <a:pt x="148" y="95"/>
                      <a:pt x="142" y="95"/>
                    </a:cubicBezTo>
                    <a:cubicBezTo>
                      <a:pt x="25" y="95"/>
                      <a:pt x="25" y="95"/>
                      <a:pt x="25" y="95"/>
                    </a:cubicBezTo>
                    <a:cubicBezTo>
                      <a:pt x="28" y="130"/>
                      <a:pt x="53" y="150"/>
                      <a:pt x="82" y="150"/>
                    </a:cubicBezTo>
                    <a:cubicBezTo>
                      <a:pt x="102" y="150"/>
                      <a:pt x="117" y="142"/>
                      <a:pt x="129" y="131"/>
                    </a:cubicBezTo>
                    <a:cubicBezTo>
                      <a:pt x="131" y="130"/>
                      <a:pt x="133" y="128"/>
                      <a:pt x="136" y="128"/>
                    </a:cubicBezTo>
                    <a:cubicBezTo>
                      <a:pt x="142" y="128"/>
                      <a:pt x="146" y="133"/>
                      <a:pt x="146" y="139"/>
                    </a:cubicBezTo>
                    <a:cubicBezTo>
                      <a:pt x="146" y="142"/>
                      <a:pt x="145" y="145"/>
                      <a:pt x="142" y="147"/>
                    </a:cubicBezTo>
                    <a:cubicBezTo>
                      <a:pt x="127" y="162"/>
                      <a:pt x="109" y="172"/>
                      <a:pt x="81" y="17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194" name="Shape 194"/>
              <p:cNvSpPr/>
              <p:nvPr/>
            </p:nvSpPr>
            <p:spPr>
              <a:xfrm>
                <a:off x="2503488" y="5649912"/>
                <a:ext cx="547688" cy="655637"/>
              </a:xfrm>
              <a:custGeom>
                <a:avLst/>
                <a:gdLst/>
                <a:ahLst/>
                <a:cxnLst/>
                <a:rect l="0" t="0" r="0" b="0"/>
                <a:pathLst>
                  <a:path w="146" h="172" extrusionOk="0">
                    <a:moveTo>
                      <a:pt x="122" y="107"/>
                    </a:moveTo>
                    <a:cubicBezTo>
                      <a:pt x="122" y="91"/>
                      <a:pt x="122" y="91"/>
                      <a:pt x="122" y="91"/>
                    </a:cubicBezTo>
                    <a:cubicBezTo>
                      <a:pt x="110" y="88"/>
                      <a:pt x="94" y="84"/>
                      <a:pt x="74" y="84"/>
                    </a:cubicBezTo>
                    <a:cubicBezTo>
                      <a:pt x="43" y="84"/>
                      <a:pt x="25" y="98"/>
                      <a:pt x="25" y="118"/>
                    </a:cubicBezTo>
                    <a:cubicBezTo>
                      <a:pt x="25" y="119"/>
                      <a:pt x="25" y="119"/>
                      <a:pt x="25" y="119"/>
                    </a:cubicBezTo>
                    <a:cubicBezTo>
                      <a:pt x="25" y="140"/>
                      <a:pt x="45" y="152"/>
                      <a:pt x="67" y="152"/>
                    </a:cubicBezTo>
                    <a:cubicBezTo>
                      <a:pt x="97" y="152"/>
                      <a:pt x="122" y="133"/>
                      <a:pt x="122" y="107"/>
                    </a:cubicBezTo>
                    <a:moveTo>
                      <a:pt x="0" y="120"/>
                    </a:moveTo>
                    <a:cubicBezTo>
                      <a:pt x="0" y="119"/>
                      <a:pt x="0" y="119"/>
                      <a:pt x="0" y="119"/>
                    </a:cubicBezTo>
                    <a:cubicBezTo>
                      <a:pt x="0" y="85"/>
                      <a:pt x="29" y="66"/>
                      <a:pt x="71" y="66"/>
                    </a:cubicBezTo>
                    <a:cubicBezTo>
                      <a:pt x="92" y="66"/>
                      <a:pt x="107" y="69"/>
                      <a:pt x="122" y="73"/>
                    </a:cubicBezTo>
                    <a:cubicBezTo>
                      <a:pt x="122" y="67"/>
                      <a:pt x="122" y="67"/>
                      <a:pt x="122" y="67"/>
                    </a:cubicBezTo>
                    <a:cubicBezTo>
                      <a:pt x="122" y="37"/>
                      <a:pt x="104" y="22"/>
                      <a:pt x="73" y="22"/>
                    </a:cubicBezTo>
                    <a:cubicBezTo>
                      <a:pt x="56" y="22"/>
                      <a:pt x="46" y="24"/>
                      <a:pt x="34" y="30"/>
                    </a:cubicBezTo>
                    <a:cubicBezTo>
                      <a:pt x="33" y="30"/>
                      <a:pt x="31" y="31"/>
                      <a:pt x="30" y="31"/>
                    </a:cubicBezTo>
                    <a:cubicBezTo>
                      <a:pt x="24" y="31"/>
                      <a:pt x="19" y="26"/>
                      <a:pt x="19" y="20"/>
                    </a:cubicBezTo>
                    <a:cubicBezTo>
                      <a:pt x="19" y="15"/>
                      <a:pt x="21" y="12"/>
                      <a:pt x="26" y="10"/>
                    </a:cubicBezTo>
                    <a:cubicBezTo>
                      <a:pt x="42" y="3"/>
                      <a:pt x="54" y="0"/>
                      <a:pt x="75" y="0"/>
                    </a:cubicBezTo>
                    <a:cubicBezTo>
                      <a:pt x="99" y="0"/>
                      <a:pt x="117" y="6"/>
                      <a:pt x="129" y="19"/>
                    </a:cubicBezTo>
                    <a:cubicBezTo>
                      <a:pt x="140" y="30"/>
                      <a:pt x="146" y="46"/>
                      <a:pt x="146" y="67"/>
                    </a:cubicBezTo>
                    <a:cubicBezTo>
                      <a:pt x="146" y="158"/>
                      <a:pt x="146" y="158"/>
                      <a:pt x="146" y="158"/>
                    </a:cubicBezTo>
                    <a:cubicBezTo>
                      <a:pt x="146" y="165"/>
                      <a:pt x="141" y="170"/>
                      <a:pt x="134" y="170"/>
                    </a:cubicBezTo>
                    <a:cubicBezTo>
                      <a:pt x="127" y="170"/>
                      <a:pt x="122" y="165"/>
                      <a:pt x="122" y="159"/>
                    </a:cubicBezTo>
                    <a:cubicBezTo>
                      <a:pt x="122" y="143"/>
                      <a:pt x="122" y="143"/>
                      <a:pt x="122" y="143"/>
                    </a:cubicBezTo>
                    <a:cubicBezTo>
                      <a:pt x="111" y="158"/>
                      <a:pt x="91" y="172"/>
                      <a:pt x="62" y="172"/>
                    </a:cubicBezTo>
                    <a:cubicBezTo>
                      <a:pt x="32" y="172"/>
                      <a:pt x="0" y="154"/>
                      <a:pt x="0" y="12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195" name="Shape 195"/>
              <p:cNvSpPr/>
              <p:nvPr/>
            </p:nvSpPr>
            <p:spPr>
              <a:xfrm>
                <a:off x="-84138" y="5622925"/>
                <a:ext cx="1635125" cy="682625"/>
              </a:xfrm>
              <a:custGeom>
                <a:avLst/>
                <a:gdLst/>
                <a:ahLst/>
                <a:cxnLst/>
                <a:rect l="0" t="0" r="0" b="0"/>
                <a:pathLst>
                  <a:path w="435" h="179" extrusionOk="0">
                    <a:moveTo>
                      <a:pt x="49" y="18"/>
                    </a:moveTo>
                    <a:cubicBezTo>
                      <a:pt x="43" y="6"/>
                      <a:pt x="30" y="0"/>
                      <a:pt x="17" y="6"/>
                    </a:cubicBezTo>
                    <a:cubicBezTo>
                      <a:pt x="5" y="12"/>
                      <a:pt x="0" y="25"/>
                      <a:pt x="6" y="37"/>
                    </a:cubicBezTo>
                    <a:cubicBezTo>
                      <a:pt x="58" y="152"/>
                      <a:pt x="58" y="152"/>
                      <a:pt x="58" y="152"/>
                    </a:cubicBezTo>
                    <a:cubicBezTo>
                      <a:pt x="67" y="169"/>
                      <a:pt x="75" y="179"/>
                      <a:pt x="92" y="179"/>
                    </a:cubicBezTo>
                    <a:cubicBezTo>
                      <a:pt x="109" y="179"/>
                      <a:pt x="117" y="169"/>
                      <a:pt x="125" y="152"/>
                    </a:cubicBezTo>
                    <a:cubicBezTo>
                      <a:pt x="125" y="152"/>
                      <a:pt x="171" y="52"/>
                      <a:pt x="171" y="51"/>
                    </a:cubicBezTo>
                    <a:cubicBezTo>
                      <a:pt x="172" y="50"/>
                      <a:pt x="173" y="46"/>
                      <a:pt x="178" y="46"/>
                    </a:cubicBezTo>
                    <a:cubicBezTo>
                      <a:pt x="182" y="47"/>
                      <a:pt x="185" y="50"/>
                      <a:pt x="185" y="54"/>
                    </a:cubicBezTo>
                    <a:cubicBezTo>
                      <a:pt x="185" y="151"/>
                      <a:pt x="185" y="151"/>
                      <a:pt x="185" y="151"/>
                    </a:cubicBezTo>
                    <a:cubicBezTo>
                      <a:pt x="185" y="166"/>
                      <a:pt x="193" y="179"/>
                      <a:pt x="209" y="179"/>
                    </a:cubicBezTo>
                    <a:cubicBezTo>
                      <a:pt x="225" y="179"/>
                      <a:pt x="234" y="166"/>
                      <a:pt x="234" y="151"/>
                    </a:cubicBezTo>
                    <a:cubicBezTo>
                      <a:pt x="234" y="72"/>
                      <a:pt x="234" y="72"/>
                      <a:pt x="234" y="72"/>
                    </a:cubicBezTo>
                    <a:cubicBezTo>
                      <a:pt x="234" y="56"/>
                      <a:pt x="245" y="46"/>
                      <a:pt x="260" y="46"/>
                    </a:cubicBezTo>
                    <a:cubicBezTo>
                      <a:pt x="275" y="46"/>
                      <a:pt x="285" y="57"/>
                      <a:pt x="285" y="72"/>
                    </a:cubicBezTo>
                    <a:cubicBezTo>
                      <a:pt x="285" y="151"/>
                      <a:pt x="285" y="151"/>
                      <a:pt x="285" y="151"/>
                    </a:cubicBezTo>
                    <a:cubicBezTo>
                      <a:pt x="285" y="166"/>
                      <a:pt x="294" y="179"/>
                      <a:pt x="310" y="179"/>
                    </a:cubicBezTo>
                    <a:cubicBezTo>
                      <a:pt x="326" y="179"/>
                      <a:pt x="334" y="166"/>
                      <a:pt x="334" y="151"/>
                    </a:cubicBezTo>
                    <a:cubicBezTo>
                      <a:pt x="334" y="72"/>
                      <a:pt x="334" y="72"/>
                      <a:pt x="334" y="72"/>
                    </a:cubicBezTo>
                    <a:cubicBezTo>
                      <a:pt x="334" y="56"/>
                      <a:pt x="345" y="46"/>
                      <a:pt x="360" y="46"/>
                    </a:cubicBezTo>
                    <a:cubicBezTo>
                      <a:pt x="375" y="46"/>
                      <a:pt x="385" y="57"/>
                      <a:pt x="385" y="72"/>
                    </a:cubicBezTo>
                    <a:cubicBezTo>
                      <a:pt x="385" y="151"/>
                      <a:pt x="385" y="151"/>
                      <a:pt x="385" y="151"/>
                    </a:cubicBezTo>
                    <a:cubicBezTo>
                      <a:pt x="385" y="166"/>
                      <a:pt x="394" y="179"/>
                      <a:pt x="410" y="179"/>
                    </a:cubicBezTo>
                    <a:cubicBezTo>
                      <a:pt x="426" y="179"/>
                      <a:pt x="435" y="166"/>
                      <a:pt x="435" y="151"/>
                    </a:cubicBezTo>
                    <a:cubicBezTo>
                      <a:pt x="435" y="61"/>
                      <a:pt x="435" y="61"/>
                      <a:pt x="435" y="61"/>
                    </a:cubicBezTo>
                    <a:cubicBezTo>
                      <a:pt x="435" y="27"/>
                      <a:pt x="408" y="4"/>
                      <a:pt x="375" y="4"/>
                    </a:cubicBezTo>
                    <a:cubicBezTo>
                      <a:pt x="343" y="4"/>
                      <a:pt x="323" y="26"/>
                      <a:pt x="323" y="26"/>
                    </a:cubicBezTo>
                    <a:cubicBezTo>
                      <a:pt x="312" y="12"/>
                      <a:pt x="297" y="4"/>
                      <a:pt x="272" y="4"/>
                    </a:cubicBezTo>
                    <a:cubicBezTo>
                      <a:pt x="246" y="4"/>
                      <a:pt x="223" y="26"/>
                      <a:pt x="223" y="26"/>
                    </a:cubicBezTo>
                    <a:cubicBezTo>
                      <a:pt x="212" y="12"/>
                      <a:pt x="194" y="4"/>
                      <a:pt x="178" y="4"/>
                    </a:cubicBezTo>
                    <a:cubicBezTo>
                      <a:pt x="155" y="4"/>
                      <a:pt x="136" y="14"/>
                      <a:pt x="125" y="40"/>
                    </a:cubicBezTo>
                    <a:cubicBezTo>
                      <a:pt x="92" y="119"/>
                      <a:pt x="92" y="119"/>
                      <a:pt x="92" y="119"/>
                    </a:cubicBezTo>
                    <a:lnTo>
                      <a:pt x="49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196" name="Shape 196"/>
              <p:cNvSpPr/>
              <p:nvPr/>
            </p:nvSpPr>
            <p:spPr>
              <a:xfrm>
                <a:off x="4097337" y="5649912"/>
                <a:ext cx="149225" cy="157163"/>
              </a:xfrm>
              <a:custGeom>
                <a:avLst/>
                <a:gdLst/>
                <a:ahLst/>
                <a:cxnLst/>
                <a:rect l="0" t="0" r="0" b="0"/>
                <a:pathLst>
                  <a:path w="40" h="41" extrusionOk="0">
                    <a:moveTo>
                      <a:pt x="37" y="20"/>
                    </a:moveTo>
                    <a:cubicBezTo>
                      <a:pt x="37" y="20"/>
                      <a:pt x="37" y="20"/>
                      <a:pt x="37" y="20"/>
                    </a:cubicBezTo>
                    <a:cubicBezTo>
                      <a:pt x="37" y="11"/>
                      <a:pt x="29" y="4"/>
                      <a:pt x="20" y="4"/>
                    </a:cubicBezTo>
                    <a:cubicBezTo>
                      <a:pt x="11" y="4"/>
                      <a:pt x="3" y="11"/>
                      <a:pt x="3" y="20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3" y="30"/>
                      <a:pt x="11" y="37"/>
                      <a:pt x="20" y="37"/>
                    </a:cubicBezTo>
                    <a:cubicBezTo>
                      <a:pt x="29" y="37"/>
                      <a:pt x="37" y="30"/>
                      <a:pt x="37" y="20"/>
                    </a:cubicBezTo>
                    <a:moveTo>
                      <a:pt x="0" y="21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2" y="0"/>
                      <a:pt x="40" y="9"/>
                      <a:pt x="40" y="20"/>
                    </a:cubicBezTo>
                    <a:cubicBezTo>
                      <a:pt x="40" y="20"/>
                      <a:pt x="40" y="20"/>
                      <a:pt x="40" y="20"/>
                    </a:cubicBezTo>
                    <a:cubicBezTo>
                      <a:pt x="40" y="32"/>
                      <a:pt x="31" y="41"/>
                      <a:pt x="20" y="41"/>
                    </a:cubicBezTo>
                    <a:cubicBezTo>
                      <a:pt x="8" y="41"/>
                      <a:pt x="0" y="32"/>
                      <a:pt x="0" y="2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197" name="Shape 197"/>
              <p:cNvSpPr/>
              <p:nvPr/>
            </p:nvSpPr>
            <p:spPr>
              <a:xfrm>
                <a:off x="4141787" y="5688012"/>
                <a:ext cx="63498" cy="76198"/>
              </a:xfrm>
              <a:custGeom>
                <a:avLst/>
                <a:gdLst/>
                <a:ahLst/>
                <a:cxnLst/>
                <a:rect l="0" t="0" r="0" b="0"/>
                <a:pathLst>
                  <a:path w="17" h="20" extrusionOk="0">
                    <a:moveTo>
                      <a:pt x="9" y="10"/>
                    </a:moveTo>
                    <a:cubicBezTo>
                      <a:pt x="11" y="10"/>
                      <a:pt x="12" y="9"/>
                      <a:pt x="12" y="7"/>
                    </a:cubicBezTo>
                    <a:cubicBezTo>
                      <a:pt x="12" y="7"/>
                      <a:pt x="12" y="7"/>
                      <a:pt x="12" y="7"/>
                    </a:cubicBezTo>
                    <a:cubicBezTo>
                      <a:pt x="12" y="5"/>
                      <a:pt x="11" y="4"/>
                      <a:pt x="9" y="4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5" y="10"/>
                      <a:pt x="5" y="10"/>
                      <a:pt x="5" y="10"/>
                    </a:cubicBezTo>
                    <a:lnTo>
                      <a:pt x="9" y="10"/>
                    </a:lnTo>
                    <a:close/>
                    <a:moveTo>
                      <a:pt x="0" y="2"/>
                    </a:moveTo>
                    <a:cubicBezTo>
                      <a:pt x="0" y="1"/>
                      <a:pt x="1" y="0"/>
                      <a:pt x="2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2" y="0"/>
                      <a:pt x="14" y="1"/>
                      <a:pt x="15" y="2"/>
                    </a:cubicBezTo>
                    <a:cubicBezTo>
                      <a:pt x="16" y="3"/>
                      <a:pt x="17" y="5"/>
                      <a:pt x="17" y="7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7" y="10"/>
                      <a:pt x="15" y="12"/>
                      <a:pt x="13" y="13"/>
                    </a:cubicBezTo>
                    <a:cubicBezTo>
                      <a:pt x="16" y="17"/>
                      <a:pt x="16" y="17"/>
                      <a:pt x="16" y="17"/>
                    </a:cubicBezTo>
                    <a:cubicBezTo>
                      <a:pt x="16" y="17"/>
                      <a:pt x="16" y="18"/>
                      <a:pt x="16" y="18"/>
                    </a:cubicBezTo>
                    <a:cubicBezTo>
                      <a:pt x="16" y="19"/>
                      <a:pt x="15" y="20"/>
                      <a:pt x="14" y="20"/>
                    </a:cubicBezTo>
                    <a:cubicBezTo>
                      <a:pt x="13" y="20"/>
                      <a:pt x="13" y="20"/>
                      <a:pt x="12" y="19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5" y="18"/>
                      <a:pt x="5" y="18"/>
                      <a:pt x="5" y="18"/>
                    </a:cubicBezTo>
                    <a:cubicBezTo>
                      <a:pt x="5" y="19"/>
                      <a:pt x="4" y="20"/>
                      <a:pt x="2" y="20"/>
                    </a:cubicBezTo>
                    <a:cubicBezTo>
                      <a:pt x="1" y="20"/>
                      <a:pt x="0" y="19"/>
                      <a:pt x="0" y="18"/>
                    </a:cubicBez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</p:grpSp>
      </p:grp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685797" y="2593231"/>
            <a:ext cx="3609976" cy="533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99" name="Shape 199"/>
          <p:cNvSpPr txBox="1">
            <a:spLocks noGrp="1"/>
          </p:cNvSpPr>
          <p:nvPr>
            <p:ph type="body" idx="2"/>
          </p:nvPr>
        </p:nvSpPr>
        <p:spPr>
          <a:xfrm>
            <a:off x="632460" y="457200"/>
            <a:ext cx="3657600" cy="20116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58738" indent="-58738" rtl="0">
              <a:lnSpc>
                <a:spcPct val="100000"/>
              </a:lnSpc>
              <a:spcBef>
                <a:spcPts val="0"/>
              </a:spcBef>
              <a:buClr>
                <a:srgbClr val="003448"/>
              </a:buClr>
              <a:buFont typeface="Arial"/>
              <a:buNone/>
              <a:defRPr/>
            </a:lvl1pPr>
            <a:lvl2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2pPr>
            <a:lvl3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3pPr>
            <a:lvl4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4pPr>
            <a:lvl5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5pPr>
            <a:lvl6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6pPr>
            <a:lvl7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7pPr>
            <a:lvl8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8pPr>
            <a:lvl9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Subtitle and Conte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8229600" cy="434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25400" algn="l" rtl="0">
              <a:lnSpc>
                <a:spcPct val="90000"/>
              </a:lnSpc>
              <a:spcBef>
                <a:spcPts val="1200"/>
              </a:spcBef>
              <a:buClr>
                <a:srgbClr val="A8A8AB"/>
              </a:buClr>
              <a:buFont typeface="Arial"/>
              <a:buChar char="•"/>
              <a:defRPr/>
            </a:lvl1pPr>
            <a:lvl2pPr marL="502919" indent="-45719" algn="l" rtl="0">
              <a:lnSpc>
                <a:spcPct val="90000"/>
              </a:lnSpc>
              <a:spcBef>
                <a:spcPts val="800"/>
              </a:spcBef>
              <a:buClr>
                <a:srgbClr val="A8A8AB"/>
              </a:buClr>
              <a:buFont typeface="Arial"/>
              <a:buChar char="–"/>
              <a:defRPr/>
            </a:lvl2pPr>
            <a:lvl3pPr marL="731520" indent="-76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3pPr>
            <a:lvl4pPr marL="9601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4pPr>
            <a:lvl5pPr marL="11887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5pPr>
            <a:lvl6pPr marL="14173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6pPr>
            <a:lvl7pPr marL="16459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7pPr>
            <a:lvl8pPr marL="18745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8pPr>
            <a:lvl9pPr marL="21031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8" cy="1333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36" cy="149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57200" y="1206500"/>
            <a:ext cx="8229600" cy="304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Metric 1">
    <p:bg>
      <p:bgPr>
        <a:solidFill>
          <a:srgbClr val="DCDCDD"/>
        </a:solidFill>
        <a:effectLst/>
      </p:bgPr>
    </p:bg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1" name="Shape 201"/>
          <p:cNvGrpSpPr/>
          <p:nvPr/>
        </p:nvGrpSpPr>
        <p:grpSpPr>
          <a:xfrm>
            <a:off x="448522" y="0"/>
            <a:ext cx="8695477" cy="6858000"/>
            <a:chOff x="448522" y="0"/>
            <a:chExt cx="8695477" cy="6858000"/>
          </a:xfrm>
        </p:grpSpPr>
        <p:pic>
          <p:nvPicPr>
            <p:cNvPr id="202" name="Shape 202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4578096" y="0"/>
              <a:ext cx="4565904" cy="68580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03" name="Shape 203"/>
            <p:cNvGrpSpPr/>
            <p:nvPr/>
          </p:nvGrpSpPr>
          <p:grpSpPr>
            <a:xfrm>
              <a:off x="448522" y="6446043"/>
              <a:ext cx="1099792" cy="173354"/>
              <a:chOff x="-84138" y="5622925"/>
              <a:chExt cx="4330700" cy="682625"/>
            </a:xfrm>
          </p:grpSpPr>
          <p:sp>
            <p:nvSpPr>
              <p:cNvPr id="204" name="Shape 204"/>
              <p:cNvSpPr/>
              <p:nvPr/>
            </p:nvSpPr>
            <p:spPr>
              <a:xfrm>
                <a:off x="1589087" y="5649912"/>
                <a:ext cx="914400" cy="647699"/>
              </a:xfrm>
              <a:custGeom>
                <a:avLst/>
                <a:gdLst/>
                <a:ahLst/>
                <a:cxnLst/>
                <a:rect l="0" t="0" r="0" b="0"/>
                <a:pathLst>
                  <a:path w="243" h="170" extrusionOk="0">
                    <a:moveTo>
                      <a:pt x="52" y="159"/>
                    </a:moveTo>
                    <a:cubicBezTo>
                      <a:pt x="2" y="19"/>
                      <a:pt x="2" y="19"/>
                      <a:pt x="2" y="19"/>
                    </a:cubicBezTo>
                    <a:cubicBezTo>
                      <a:pt x="1" y="17"/>
                      <a:pt x="0" y="14"/>
                      <a:pt x="0" y="12"/>
                    </a:cubicBezTo>
                    <a:cubicBezTo>
                      <a:pt x="0" y="6"/>
                      <a:pt x="5" y="0"/>
                      <a:pt x="13" y="0"/>
                    </a:cubicBezTo>
                    <a:cubicBezTo>
                      <a:pt x="19" y="0"/>
                      <a:pt x="23" y="4"/>
                      <a:pt x="25" y="11"/>
                    </a:cubicBezTo>
                    <a:cubicBezTo>
                      <a:pt x="67" y="131"/>
                      <a:pt x="67" y="131"/>
                      <a:pt x="67" y="131"/>
                    </a:cubicBezTo>
                    <a:cubicBezTo>
                      <a:pt x="109" y="10"/>
                      <a:pt x="109" y="10"/>
                      <a:pt x="109" y="10"/>
                    </a:cubicBezTo>
                    <a:cubicBezTo>
                      <a:pt x="111" y="4"/>
                      <a:pt x="114" y="0"/>
                      <a:pt x="121" y="0"/>
                    </a:cubicBezTo>
                    <a:cubicBezTo>
                      <a:pt x="122" y="0"/>
                      <a:pt x="122" y="0"/>
                      <a:pt x="122" y="0"/>
                    </a:cubicBezTo>
                    <a:cubicBezTo>
                      <a:pt x="129" y="0"/>
                      <a:pt x="133" y="4"/>
                      <a:pt x="135" y="10"/>
                    </a:cubicBezTo>
                    <a:cubicBezTo>
                      <a:pt x="177" y="131"/>
                      <a:pt x="177" y="131"/>
                      <a:pt x="177" y="131"/>
                    </a:cubicBezTo>
                    <a:cubicBezTo>
                      <a:pt x="219" y="10"/>
                      <a:pt x="219" y="10"/>
                      <a:pt x="219" y="10"/>
                    </a:cubicBezTo>
                    <a:cubicBezTo>
                      <a:pt x="221" y="5"/>
                      <a:pt x="224" y="0"/>
                      <a:pt x="231" y="0"/>
                    </a:cubicBezTo>
                    <a:cubicBezTo>
                      <a:pt x="238" y="0"/>
                      <a:pt x="243" y="6"/>
                      <a:pt x="243" y="12"/>
                    </a:cubicBezTo>
                    <a:cubicBezTo>
                      <a:pt x="243" y="14"/>
                      <a:pt x="242" y="17"/>
                      <a:pt x="241" y="19"/>
                    </a:cubicBezTo>
                    <a:cubicBezTo>
                      <a:pt x="191" y="159"/>
                      <a:pt x="191" y="159"/>
                      <a:pt x="191" y="159"/>
                    </a:cubicBezTo>
                    <a:cubicBezTo>
                      <a:pt x="188" y="166"/>
                      <a:pt x="183" y="170"/>
                      <a:pt x="177" y="170"/>
                    </a:cubicBezTo>
                    <a:cubicBezTo>
                      <a:pt x="176" y="170"/>
                      <a:pt x="176" y="170"/>
                      <a:pt x="176" y="170"/>
                    </a:cubicBezTo>
                    <a:cubicBezTo>
                      <a:pt x="170" y="170"/>
                      <a:pt x="165" y="166"/>
                      <a:pt x="163" y="159"/>
                    </a:cubicBezTo>
                    <a:cubicBezTo>
                      <a:pt x="122" y="40"/>
                      <a:pt x="122" y="40"/>
                      <a:pt x="122" y="40"/>
                    </a:cubicBezTo>
                    <a:cubicBezTo>
                      <a:pt x="80" y="159"/>
                      <a:pt x="80" y="159"/>
                      <a:pt x="80" y="159"/>
                    </a:cubicBezTo>
                    <a:cubicBezTo>
                      <a:pt x="78" y="166"/>
                      <a:pt x="73" y="170"/>
                      <a:pt x="66" y="170"/>
                    </a:cubicBezTo>
                    <a:cubicBezTo>
                      <a:pt x="66" y="170"/>
                      <a:pt x="66" y="170"/>
                      <a:pt x="66" y="170"/>
                    </a:cubicBezTo>
                    <a:cubicBezTo>
                      <a:pt x="60" y="170"/>
                      <a:pt x="55" y="166"/>
                      <a:pt x="52" y="159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205" name="Shape 205"/>
              <p:cNvSpPr/>
              <p:nvPr/>
            </p:nvSpPr>
            <p:spPr>
              <a:xfrm>
                <a:off x="3163888" y="5649912"/>
                <a:ext cx="354011" cy="647699"/>
              </a:xfrm>
              <a:custGeom>
                <a:avLst/>
                <a:gdLst/>
                <a:ahLst/>
                <a:cxnLst/>
                <a:rect l="0" t="0" r="0" b="0"/>
                <a:pathLst>
                  <a:path w="94" h="170" extrusionOk="0">
                    <a:moveTo>
                      <a:pt x="0" y="13"/>
                    </a:moveTo>
                    <a:cubicBezTo>
                      <a:pt x="0" y="6"/>
                      <a:pt x="5" y="0"/>
                      <a:pt x="12" y="0"/>
                    </a:cubicBezTo>
                    <a:cubicBezTo>
                      <a:pt x="19" y="0"/>
                      <a:pt x="24" y="5"/>
                      <a:pt x="24" y="13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37" y="13"/>
                      <a:pt x="64" y="0"/>
                      <a:pt x="82" y="0"/>
                    </a:cubicBezTo>
                    <a:cubicBezTo>
                      <a:pt x="89" y="0"/>
                      <a:pt x="94" y="6"/>
                      <a:pt x="94" y="13"/>
                    </a:cubicBezTo>
                    <a:cubicBezTo>
                      <a:pt x="94" y="20"/>
                      <a:pt x="89" y="24"/>
                      <a:pt x="83" y="25"/>
                    </a:cubicBezTo>
                    <a:cubicBezTo>
                      <a:pt x="51" y="29"/>
                      <a:pt x="24" y="53"/>
                      <a:pt x="24" y="101"/>
                    </a:cubicBezTo>
                    <a:cubicBezTo>
                      <a:pt x="24" y="157"/>
                      <a:pt x="24" y="157"/>
                      <a:pt x="24" y="157"/>
                    </a:cubicBezTo>
                    <a:cubicBezTo>
                      <a:pt x="24" y="164"/>
                      <a:pt x="19" y="170"/>
                      <a:pt x="12" y="170"/>
                    </a:cubicBezTo>
                    <a:cubicBezTo>
                      <a:pt x="5" y="170"/>
                      <a:pt x="0" y="164"/>
                      <a:pt x="0" y="157"/>
                    </a:cubicBez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206" name="Shape 206"/>
              <p:cNvSpPr/>
              <p:nvPr/>
            </p:nvSpPr>
            <p:spPr>
              <a:xfrm>
                <a:off x="3509962" y="5649912"/>
                <a:ext cx="579436" cy="655637"/>
              </a:xfrm>
              <a:custGeom>
                <a:avLst/>
                <a:gdLst/>
                <a:ahLst/>
                <a:cxnLst/>
                <a:rect l="0" t="0" r="0" b="0"/>
                <a:pathLst>
                  <a:path w="154" h="172" extrusionOk="0">
                    <a:moveTo>
                      <a:pt x="129" y="76"/>
                    </a:moveTo>
                    <a:cubicBezTo>
                      <a:pt x="127" y="47"/>
                      <a:pt x="110" y="21"/>
                      <a:pt x="77" y="21"/>
                    </a:cubicBezTo>
                    <a:cubicBezTo>
                      <a:pt x="49" y="21"/>
                      <a:pt x="28" y="44"/>
                      <a:pt x="25" y="76"/>
                    </a:cubicBezTo>
                    <a:lnTo>
                      <a:pt x="129" y="76"/>
                    </a:lnTo>
                    <a:close/>
                    <a:moveTo>
                      <a:pt x="81" y="172"/>
                    </a:moveTo>
                    <a:cubicBezTo>
                      <a:pt x="36" y="172"/>
                      <a:pt x="0" y="137"/>
                      <a:pt x="0" y="86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38"/>
                      <a:pt x="33" y="0"/>
                      <a:pt x="78" y="0"/>
                    </a:cubicBezTo>
                    <a:cubicBezTo>
                      <a:pt x="126" y="0"/>
                      <a:pt x="154" y="40"/>
                      <a:pt x="154" y="83"/>
                    </a:cubicBezTo>
                    <a:cubicBezTo>
                      <a:pt x="154" y="90"/>
                      <a:pt x="148" y="95"/>
                      <a:pt x="142" y="95"/>
                    </a:cubicBezTo>
                    <a:cubicBezTo>
                      <a:pt x="25" y="95"/>
                      <a:pt x="25" y="95"/>
                      <a:pt x="25" y="95"/>
                    </a:cubicBezTo>
                    <a:cubicBezTo>
                      <a:pt x="28" y="130"/>
                      <a:pt x="53" y="150"/>
                      <a:pt x="82" y="150"/>
                    </a:cubicBezTo>
                    <a:cubicBezTo>
                      <a:pt x="102" y="150"/>
                      <a:pt x="117" y="142"/>
                      <a:pt x="129" y="131"/>
                    </a:cubicBezTo>
                    <a:cubicBezTo>
                      <a:pt x="131" y="130"/>
                      <a:pt x="133" y="128"/>
                      <a:pt x="136" y="128"/>
                    </a:cubicBezTo>
                    <a:cubicBezTo>
                      <a:pt x="142" y="128"/>
                      <a:pt x="146" y="133"/>
                      <a:pt x="146" y="139"/>
                    </a:cubicBezTo>
                    <a:cubicBezTo>
                      <a:pt x="146" y="142"/>
                      <a:pt x="145" y="145"/>
                      <a:pt x="142" y="147"/>
                    </a:cubicBezTo>
                    <a:cubicBezTo>
                      <a:pt x="127" y="162"/>
                      <a:pt x="109" y="172"/>
                      <a:pt x="81" y="172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207" name="Shape 207"/>
              <p:cNvSpPr/>
              <p:nvPr/>
            </p:nvSpPr>
            <p:spPr>
              <a:xfrm>
                <a:off x="2503488" y="5649912"/>
                <a:ext cx="547688" cy="655637"/>
              </a:xfrm>
              <a:custGeom>
                <a:avLst/>
                <a:gdLst/>
                <a:ahLst/>
                <a:cxnLst/>
                <a:rect l="0" t="0" r="0" b="0"/>
                <a:pathLst>
                  <a:path w="146" h="172" extrusionOk="0">
                    <a:moveTo>
                      <a:pt x="122" y="107"/>
                    </a:moveTo>
                    <a:cubicBezTo>
                      <a:pt x="122" y="91"/>
                      <a:pt x="122" y="91"/>
                      <a:pt x="122" y="91"/>
                    </a:cubicBezTo>
                    <a:cubicBezTo>
                      <a:pt x="110" y="88"/>
                      <a:pt x="94" y="84"/>
                      <a:pt x="74" y="84"/>
                    </a:cubicBezTo>
                    <a:cubicBezTo>
                      <a:pt x="43" y="84"/>
                      <a:pt x="25" y="98"/>
                      <a:pt x="25" y="118"/>
                    </a:cubicBezTo>
                    <a:cubicBezTo>
                      <a:pt x="25" y="119"/>
                      <a:pt x="25" y="119"/>
                      <a:pt x="25" y="119"/>
                    </a:cubicBezTo>
                    <a:cubicBezTo>
                      <a:pt x="25" y="140"/>
                      <a:pt x="45" y="152"/>
                      <a:pt x="67" y="152"/>
                    </a:cubicBezTo>
                    <a:cubicBezTo>
                      <a:pt x="97" y="152"/>
                      <a:pt x="122" y="133"/>
                      <a:pt x="122" y="107"/>
                    </a:cubicBezTo>
                    <a:moveTo>
                      <a:pt x="0" y="120"/>
                    </a:moveTo>
                    <a:cubicBezTo>
                      <a:pt x="0" y="119"/>
                      <a:pt x="0" y="119"/>
                      <a:pt x="0" y="119"/>
                    </a:cubicBezTo>
                    <a:cubicBezTo>
                      <a:pt x="0" y="85"/>
                      <a:pt x="29" y="66"/>
                      <a:pt x="71" y="66"/>
                    </a:cubicBezTo>
                    <a:cubicBezTo>
                      <a:pt x="92" y="66"/>
                      <a:pt x="107" y="69"/>
                      <a:pt x="122" y="73"/>
                    </a:cubicBezTo>
                    <a:cubicBezTo>
                      <a:pt x="122" y="67"/>
                      <a:pt x="122" y="67"/>
                      <a:pt x="122" y="67"/>
                    </a:cubicBezTo>
                    <a:cubicBezTo>
                      <a:pt x="122" y="37"/>
                      <a:pt x="104" y="22"/>
                      <a:pt x="73" y="22"/>
                    </a:cubicBezTo>
                    <a:cubicBezTo>
                      <a:pt x="56" y="22"/>
                      <a:pt x="46" y="24"/>
                      <a:pt x="34" y="30"/>
                    </a:cubicBezTo>
                    <a:cubicBezTo>
                      <a:pt x="33" y="30"/>
                      <a:pt x="31" y="31"/>
                      <a:pt x="30" y="31"/>
                    </a:cubicBezTo>
                    <a:cubicBezTo>
                      <a:pt x="24" y="31"/>
                      <a:pt x="19" y="26"/>
                      <a:pt x="19" y="20"/>
                    </a:cubicBezTo>
                    <a:cubicBezTo>
                      <a:pt x="19" y="15"/>
                      <a:pt x="21" y="12"/>
                      <a:pt x="26" y="10"/>
                    </a:cubicBezTo>
                    <a:cubicBezTo>
                      <a:pt x="42" y="3"/>
                      <a:pt x="54" y="0"/>
                      <a:pt x="75" y="0"/>
                    </a:cubicBezTo>
                    <a:cubicBezTo>
                      <a:pt x="99" y="0"/>
                      <a:pt x="117" y="6"/>
                      <a:pt x="129" y="19"/>
                    </a:cubicBezTo>
                    <a:cubicBezTo>
                      <a:pt x="140" y="30"/>
                      <a:pt x="146" y="46"/>
                      <a:pt x="146" y="67"/>
                    </a:cubicBezTo>
                    <a:cubicBezTo>
                      <a:pt x="146" y="158"/>
                      <a:pt x="146" y="158"/>
                      <a:pt x="146" y="158"/>
                    </a:cubicBezTo>
                    <a:cubicBezTo>
                      <a:pt x="146" y="165"/>
                      <a:pt x="141" y="170"/>
                      <a:pt x="134" y="170"/>
                    </a:cubicBezTo>
                    <a:cubicBezTo>
                      <a:pt x="127" y="170"/>
                      <a:pt x="122" y="165"/>
                      <a:pt x="122" y="159"/>
                    </a:cubicBezTo>
                    <a:cubicBezTo>
                      <a:pt x="122" y="143"/>
                      <a:pt x="122" y="143"/>
                      <a:pt x="122" y="143"/>
                    </a:cubicBezTo>
                    <a:cubicBezTo>
                      <a:pt x="111" y="158"/>
                      <a:pt x="91" y="172"/>
                      <a:pt x="62" y="172"/>
                    </a:cubicBezTo>
                    <a:cubicBezTo>
                      <a:pt x="32" y="172"/>
                      <a:pt x="0" y="154"/>
                      <a:pt x="0" y="120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208" name="Shape 208"/>
              <p:cNvSpPr/>
              <p:nvPr/>
            </p:nvSpPr>
            <p:spPr>
              <a:xfrm>
                <a:off x="-84138" y="5622925"/>
                <a:ext cx="1635125" cy="682625"/>
              </a:xfrm>
              <a:custGeom>
                <a:avLst/>
                <a:gdLst/>
                <a:ahLst/>
                <a:cxnLst/>
                <a:rect l="0" t="0" r="0" b="0"/>
                <a:pathLst>
                  <a:path w="435" h="179" extrusionOk="0">
                    <a:moveTo>
                      <a:pt x="49" y="18"/>
                    </a:moveTo>
                    <a:cubicBezTo>
                      <a:pt x="43" y="6"/>
                      <a:pt x="30" y="0"/>
                      <a:pt x="17" y="6"/>
                    </a:cubicBezTo>
                    <a:cubicBezTo>
                      <a:pt x="5" y="12"/>
                      <a:pt x="0" y="25"/>
                      <a:pt x="6" y="37"/>
                    </a:cubicBezTo>
                    <a:cubicBezTo>
                      <a:pt x="58" y="152"/>
                      <a:pt x="58" y="152"/>
                      <a:pt x="58" y="152"/>
                    </a:cubicBezTo>
                    <a:cubicBezTo>
                      <a:pt x="67" y="169"/>
                      <a:pt x="75" y="179"/>
                      <a:pt x="92" y="179"/>
                    </a:cubicBezTo>
                    <a:cubicBezTo>
                      <a:pt x="109" y="179"/>
                      <a:pt x="117" y="169"/>
                      <a:pt x="125" y="152"/>
                    </a:cubicBezTo>
                    <a:cubicBezTo>
                      <a:pt x="125" y="152"/>
                      <a:pt x="171" y="52"/>
                      <a:pt x="171" y="51"/>
                    </a:cubicBezTo>
                    <a:cubicBezTo>
                      <a:pt x="172" y="50"/>
                      <a:pt x="173" y="46"/>
                      <a:pt x="178" y="46"/>
                    </a:cubicBezTo>
                    <a:cubicBezTo>
                      <a:pt x="182" y="47"/>
                      <a:pt x="185" y="50"/>
                      <a:pt x="185" y="54"/>
                    </a:cubicBezTo>
                    <a:cubicBezTo>
                      <a:pt x="185" y="151"/>
                      <a:pt x="185" y="151"/>
                      <a:pt x="185" y="151"/>
                    </a:cubicBezTo>
                    <a:cubicBezTo>
                      <a:pt x="185" y="166"/>
                      <a:pt x="193" y="179"/>
                      <a:pt x="209" y="179"/>
                    </a:cubicBezTo>
                    <a:cubicBezTo>
                      <a:pt x="225" y="179"/>
                      <a:pt x="234" y="166"/>
                      <a:pt x="234" y="151"/>
                    </a:cubicBezTo>
                    <a:cubicBezTo>
                      <a:pt x="234" y="72"/>
                      <a:pt x="234" y="72"/>
                      <a:pt x="234" y="72"/>
                    </a:cubicBezTo>
                    <a:cubicBezTo>
                      <a:pt x="234" y="56"/>
                      <a:pt x="245" y="46"/>
                      <a:pt x="260" y="46"/>
                    </a:cubicBezTo>
                    <a:cubicBezTo>
                      <a:pt x="275" y="46"/>
                      <a:pt x="285" y="57"/>
                      <a:pt x="285" y="72"/>
                    </a:cubicBezTo>
                    <a:cubicBezTo>
                      <a:pt x="285" y="151"/>
                      <a:pt x="285" y="151"/>
                      <a:pt x="285" y="151"/>
                    </a:cubicBezTo>
                    <a:cubicBezTo>
                      <a:pt x="285" y="166"/>
                      <a:pt x="294" y="179"/>
                      <a:pt x="310" y="179"/>
                    </a:cubicBezTo>
                    <a:cubicBezTo>
                      <a:pt x="326" y="179"/>
                      <a:pt x="334" y="166"/>
                      <a:pt x="334" y="151"/>
                    </a:cubicBezTo>
                    <a:cubicBezTo>
                      <a:pt x="334" y="72"/>
                      <a:pt x="334" y="72"/>
                      <a:pt x="334" y="72"/>
                    </a:cubicBezTo>
                    <a:cubicBezTo>
                      <a:pt x="334" y="56"/>
                      <a:pt x="345" y="46"/>
                      <a:pt x="360" y="46"/>
                    </a:cubicBezTo>
                    <a:cubicBezTo>
                      <a:pt x="375" y="46"/>
                      <a:pt x="385" y="57"/>
                      <a:pt x="385" y="72"/>
                    </a:cubicBezTo>
                    <a:cubicBezTo>
                      <a:pt x="385" y="151"/>
                      <a:pt x="385" y="151"/>
                      <a:pt x="385" y="151"/>
                    </a:cubicBezTo>
                    <a:cubicBezTo>
                      <a:pt x="385" y="166"/>
                      <a:pt x="394" y="179"/>
                      <a:pt x="410" y="179"/>
                    </a:cubicBezTo>
                    <a:cubicBezTo>
                      <a:pt x="426" y="179"/>
                      <a:pt x="435" y="166"/>
                      <a:pt x="435" y="151"/>
                    </a:cubicBezTo>
                    <a:cubicBezTo>
                      <a:pt x="435" y="61"/>
                      <a:pt x="435" y="61"/>
                      <a:pt x="435" y="61"/>
                    </a:cubicBezTo>
                    <a:cubicBezTo>
                      <a:pt x="435" y="27"/>
                      <a:pt x="408" y="4"/>
                      <a:pt x="375" y="4"/>
                    </a:cubicBezTo>
                    <a:cubicBezTo>
                      <a:pt x="343" y="4"/>
                      <a:pt x="323" y="26"/>
                      <a:pt x="323" y="26"/>
                    </a:cubicBezTo>
                    <a:cubicBezTo>
                      <a:pt x="312" y="12"/>
                      <a:pt x="297" y="4"/>
                      <a:pt x="272" y="4"/>
                    </a:cubicBezTo>
                    <a:cubicBezTo>
                      <a:pt x="246" y="4"/>
                      <a:pt x="223" y="26"/>
                      <a:pt x="223" y="26"/>
                    </a:cubicBezTo>
                    <a:cubicBezTo>
                      <a:pt x="212" y="12"/>
                      <a:pt x="194" y="4"/>
                      <a:pt x="178" y="4"/>
                    </a:cubicBezTo>
                    <a:cubicBezTo>
                      <a:pt x="155" y="4"/>
                      <a:pt x="136" y="14"/>
                      <a:pt x="125" y="40"/>
                    </a:cubicBezTo>
                    <a:cubicBezTo>
                      <a:pt x="92" y="119"/>
                      <a:pt x="92" y="119"/>
                      <a:pt x="92" y="119"/>
                    </a:cubicBezTo>
                    <a:lnTo>
                      <a:pt x="49" y="18"/>
                    </a:lnTo>
                    <a:close/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209" name="Shape 209"/>
              <p:cNvSpPr/>
              <p:nvPr/>
            </p:nvSpPr>
            <p:spPr>
              <a:xfrm>
                <a:off x="4097337" y="5649912"/>
                <a:ext cx="149225" cy="157163"/>
              </a:xfrm>
              <a:custGeom>
                <a:avLst/>
                <a:gdLst/>
                <a:ahLst/>
                <a:cxnLst/>
                <a:rect l="0" t="0" r="0" b="0"/>
                <a:pathLst>
                  <a:path w="40" h="41" extrusionOk="0">
                    <a:moveTo>
                      <a:pt x="37" y="20"/>
                    </a:moveTo>
                    <a:cubicBezTo>
                      <a:pt x="37" y="20"/>
                      <a:pt x="37" y="20"/>
                      <a:pt x="37" y="20"/>
                    </a:cubicBezTo>
                    <a:cubicBezTo>
                      <a:pt x="37" y="11"/>
                      <a:pt x="29" y="4"/>
                      <a:pt x="20" y="4"/>
                    </a:cubicBezTo>
                    <a:cubicBezTo>
                      <a:pt x="11" y="4"/>
                      <a:pt x="3" y="11"/>
                      <a:pt x="3" y="20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3" y="30"/>
                      <a:pt x="11" y="37"/>
                      <a:pt x="20" y="37"/>
                    </a:cubicBezTo>
                    <a:cubicBezTo>
                      <a:pt x="29" y="37"/>
                      <a:pt x="37" y="30"/>
                      <a:pt x="37" y="20"/>
                    </a:cubicBezTo>
                    <a:moveTo>
                      <a:pt x="0" y="21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2" y="0"/>
                      <a:pt x="40" y="9"/>
                      <a:pt x="40" y="20"/>
                    </a:cubicBezTo>
                    <a:cubicBezTo>
                      <a:pt x="40" y="20"/>
                      <a:pt x="40" y="20"/>
                      <a:pt x="40" y="20"/>
                    </a:cubicBezTo>
                    <a:cubicBezTo>
                      <a:pt x="40" y="32"/>
                      <a:pt x="31" y="41"/>
                      <a:pt x="20" y="41"/>
                    </a:cubicBezTo>
                    <a:cubicBezTo>
                      <a:pt x="8" y="41"/>
                      <a:pt x="0" y="32"/>
                      <a:pt x="0" y="21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210" name="Shape 210"/>
              <p:cNvSpPr/>
              <p:nvPr/>
            </p:nvSpPr>
            <p:spPr>
              <a:xfrm>
                <a:off x="4141787" y="5688012"/>
                <a:ext cx="63498" cy="76198"/>
              </a:xfrm>
              <a:custGeom>
                <a:avLst/>
                <a:gdLst/>
                <a:ahLst/>
                <a:cxnLst/>
                <a:rect l="0" t="0" r="0" b="0"/>
                <a:pathLst>
                  <a:path w="17" h="20" extrusionOk="0">
                    <a:moveTo>
                      <a:pt x="9" y="10"/>
                    </a:moveTo>
                    <a:cubicBezTo>
                      <a:pt x="11" y="10"/>
                      <a:pt x="12" y="9"/>
                      <a:pt x="12" y="7"/>
                    </a:cubicBezTo>
                    <a:cubicBezTo>
                      <a:pt x="12" y="7"/>
                      <a:pt x="12" y="7"/>
                      <a:pt x="12" y="7"/>
                    </a:cubicBezTo>
                    <a:cubicBezTo>
                      <a:pt x="12" y="5"/>
                      <a:pt x="11" y="4"/>
                      <a:pt x="9" y="4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5" y="10"/>
                      <a:pt x="5" y="10"/>
                      <a:pt x="5" y="10"/>
                    </a:cubicBezTo>
                    <a:lnTo>
                      <a:pt x="9" y="10"/>
                    </a:lnTo>
                    <a:close/>
                    <a:moveTo>
                      <a:pt x="0" y="2"/>
                    </a:moveTo>
                    <a:cubicBezTo>
                      <a:pt x="0" y="1"/>
                      <a:pt x="1" y="0"/>
                      <a:pt x="2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2" y="0"/>
                      <a:pt x="14" y="1"/>
                      <a:pt x="15" y="2"/>
                    </a:cubicBezTo>
                    <a:cubicBezTo>
                      <a:pt x="16" y="3"/>
                      <a:pt x="17" y="5"/>
                      <a:pt x="17" y="7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7" y="10"/>
                      <a:pt x="15" y="12"/>
                      <a:pt x="13" y="13"/>
                    </a:cubicBezTo>
                    <a:cubicBezTo>
                      <a:pt x="16" y="17"/>
                      <a:pt x="16" y="17"/>
                      <a:pt x="16" y="17"/>
                    </a:cubicBezTo>
                    <a:cubicBezTo>
                      <a:pt x="16" y="17"/>
                      <a:pt x="16" y="18"/>
                      <a:pt x="16" y="18"/>
                    </a:cubicBezTo>
                    <a:cubicBezTo>
                      <a:pt x="16" y="19"/>
                      <a:pt x="15" y="20"/>
                      <a:pt x="14" y="20"/>
                    </a:cubicBezTo>
                    <a:cubicBezTo>
                      <a:pt x="13" y="20"/>
                      <a:pt x="13" y="20"/>
                      <a:pt x="12" y="19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5" y="18"/>
                      <a:pt x="5" y="18"/>
                      <a:pt x="5" y="18"/>
                    </a:cubicBezTo>
                    <a:cubicBezTo>
                      <a:pt x="5" y="19"/>
                      <a:pt x="4" y="20"/>
                      <a:pt x="2" y="20"/>
                    </a:cubicBezTo>
                    <a:cubicBezTo>
                      <a:pt x="1" y="20"/>
                      <a:pt x="0" y="19"/>
                      <a:pt x="0" y="18"/>
                    </a:cubicBez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</p:grpSp>
      </p:grp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992066" y="685800"/>
            <a:ext cx="3291840" cy="167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12" name="Shape 212"/>
          <p:cNvSpPr txBox="1">
            <a:spLocks noGrp="1"/>
          </p:cNvSpPr>
          <p:nvPr>
            <p:ph type="body" idx="2"/>
          </p:nvPr>
        </p:nvSpPr>
        <p:spPr>
          <a:xfrm>
            <a:off x="992066" y="2362200"/>
            <a:ext cx="329184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Metric 2">
    <p:bg>
      <p:bgPr>
        <a:solidFill>
          <a:srgbClr val="DCDCDD"/>
        </a:solidFill>
        <a:effectLst/>
      </p:bgPr>
    </p:bg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4" name="Shape 214"/>
          <p:cNvGrpSpPr/>
          <p:nvPr/>
        </p:nvGrpSpPr>
        <p:grpSpPr>
          <a:xfrm>
            <a:off x="448522" y="0"/>
            <a:ext cx="8695475" cy="6858000"/>
            <a:chOff x="448522" y="0"/>
            <a:chExt cx="8695475" cy="6858000"/>
          </a:xfrm>
        </p:grpSpPr>
        <p:pic>
          <p:nvPicPr>
            <p:cNvPr id="215" name="Shape 215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4268962" y="0"/>
              <a:ext cx="4875036" cy="68580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16" name="Shape 216"/>
            <p:cNvGrpSpPr/>
            <p:nvPr/>
          </p:nvGrpSpPr>
          <p:grpSpPr>
            <a:xfrm>
              <a:off x="448522" y="6446043"/>
              <a:ext cx="1099792" cy="173354"/>
              <a:chOff x="-84138" y="5622925"/>
              <a:chExt cx="4330700" cy="682625"/>
            </a:xfrm>
          </p:grpSpPr>
          <p:sp>
            <p:nvSpPr>
              <p:cNvPr id="217" name="Shape 217"/>
              <p:cNvSpPr/>
              <p:nvPr/>
            </p:nvSpPr>
            <p:spPr>
              <a:xfrm>
                <a:off x="1589087" y="5649912"/>
                <a:ext cx="914400" cy="647699"/>
              </a:xfrm>
              <a:custGeom>
                <a:avLst/>
                <a:gdLst/>
                <a:ahLst/>
                <a:cxnLst/>
                <a:rect l="0" t="0" r="0" b="0"/>
                <a:pathLst>
                  <a:path w="243" h="170" extrusionOk="0">
                    <a:moveTo>
                      <a:pt x="52" y="159"/>
                    </a:moveTo>
                    <a:cubicBezTo>
                      <a:pt x="2" y="19"/>
                      <a:pt x="2" y="19"/>
                      <a:pt x="2" y="19"/>
                    </a:cubicBezTo>
                    <a:cubicBezTo>
                      <a:pt x="1" y="17"/>
                      <a:pt x="0" y="14"/>
                      <a:pt x="0" y="12"/>
                    </a:cubicBezTo>
                    <a:cubicBezTo>
                      <a:pt x="0" y="6"/>
                      <a:pt x="5" y="0"/>
                      <a:pt x="13" y="0"/>
                    </a:cubicBezTo>
                    <a:cubicBezTo>
                      <a:pt x="19" y="0"/>
                      <a:pt x="23" y="4"/>
                      <a:pt x="25" y="11"/>
                    </a:cubicBezTo>
                    <a:cubicBezTo>
                      <a:pt x="67" y="131"/>
                      <a:pt x="67" y="131"/>
                      <a:pt x="67" y="131"/>
                    </a:cubicBezTo>
                    <a:cubicBezTo>
                      <a:pt x="109" y="10"/>
                      <a:pt x="109" y="10"/>
                      <a:pt x="109" y="10"/>
                    </a:cubicBezTo>
                    <a:cubicBezTo>
                      <a:pt x="111" y="4"/>
                      <a:pt x="114" y="0"/>
                      <a:pt x="121" y="0"/>
                    </a:cubicBezTo>
                    <a:cubicBezTo>
                      <a:pt x="122" y="0"/>
                      <a:pt x="122" y="0"/>
                      <a:pt x="122" y="0"/>
                    </a:cubicBezTo>
                    <a:cubicBezTo>
                      <a:pt x="129" y="0"/>
                      <a:pt x="133" y="4"/>
                      <a:pt x="135" y="10"/>
                    </a:cubicBezTo>
                    <a:cubicBezTo>
                      <a:pt x="177" y="131"/>
                      <a:pt x="177" y="131"/>
                      <a:pt x="177" y="131"/>
                    </a:cubicBezTo>
                    <a:cubicBezTo>
                      <a:pt x="219" y="10"/>
                      <a:pt x="219" y="10"/>
                      <a:pt x="219" y="10"/>
                    </a:cubicBezTo>
                    <a:cubicBezTo>
                      <a:pt x="221" y="5"/>
                      <a:pt x="224" y="0"/>
                      <a:pt x="231" y="0"/>
                    </a:cubicBezTo>
                    <a:cubicBezTo>
                      <a:pt x="238" y="0"/>
                      <a:pt x="243" y="6"/>
                      <a:pt x="243" y="12"/>
                    </a:cubicBezTo>
                    <a:cubicBezTo>
                      <a:pt x="243" y="14"/>
                      <a:pt x="242" y="17"/>
                      <a:pt x="241" y="19"/>
                    </a:cubicBezTo>
                    <a:cubicBezTo>
                      <a:pt x="191" y="159"/>
                      <a:pt x="191" y="159"/>
                      <a:pt x="191" y="159"/>
                    </a:cubicBezTo>
                    <a:cubicBezTo>
                      <a:pt x="188" y="166"/>
                      <a:pt x="183" y="170"/>
                      <a:pt x="177" y="170"/>
                    </a:cubicBezTo>
                    <a:cubicBezTo>
                      <a:pt x="176" y="170"/>
                      <a:pt x="176" y="170"/>
                      <a:pt x="176" y="170"/>
                    </a:cubicBezTo>
                    <a:cubicBezTo>
                      <a:pt x="170" y="170"/>
                      <a:pt x="165" y="166"/>
                      <a:pt x="163" y="159"/>
                    </a:cubicBezTo>
                    <a:cubicBezTo>
                      <a:pt x="122" y="40"/>
                      <a:pt x="122" y="40"/>
                      <a:pt x="122" y="40"/>
                    </a:cubicBezTo>
                    <a:cubicBezTo>
                      <a:pt x="80" y="159"/>
                      <a:pt x="80" y="159"/>
                      <a:pt x="80" y="159"/>
                    </a:cubicBezTo>
                    <a:cubicBezTo>
                      <a:pt x="78" y="166"/>
                      <a:pt x="73" y="170"/>
                      <a:pt x="66" y="170"/>
                    </a:cubicBezTo>
                    <a:cubicBezTo>
                      <a:pt x="66" y="170"/>
                      <a:pt x="66" y="170"/>
                      <a:pt x="66" y="170"/>
                    </a:cubicBezTo>
                    <a:cubicBezTo>
                      <a:pt x="60" y="170"/>
                      <a:pt x="55" y="166"/>
                      <a:pt x="52" y="159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218" name="Shape 218"/>
              <p:cNvSpPr/>
              <p:nvPr/>
            </p:nvSpPr>
            <p:spPr>
              <a:xfrm>
                <a:off x="3163888" y="5649912"/>
                <a:ext cx="354011" cy="647699"/>
              </a:xfrm>
              <a:custGeom>
                <a:avLst/>
                <a:gdLst/>
                <a:ahLst/>
                <a:cxnLst/>
                <a:rect l="0" t="0" r="0" b="0"/>
                <a:pathLst>
                  <a:path w="94" h="170" extrusionOk="0">
                    <a:moveTo>
                      <a:pt x="0" y="13"/>
                    </a:moveTo>
                    <a:cubicBezTo>
                      <a:pt x="0" y="6"/>
                      <a:pt x="5" y="0"/>
                      <a:pt x="12" y="0"/>
                    </a:cubicBezTo>
                    <a:cubicBezTo>
                      <a:pt x="19" y="0"/>
                      <a:pt x="24" y="5"/>
                      <a:pt x="24" y="13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37" y="13"/>
                      <a:pt x="64" y="0"/>
                      <a:pt x="82" y="0"/>
                    </a:cubicBezTo>
                    <a:cubicBezTo>
                      <a:pt x="89" y="0"/>
                      <a:pt x="94" y="6"/>
                      <a:pt x="94" y="13"/>
                    </a:cubicBezTo>
                    <a:cubicBezTo>
                      <a:pt x="94" y="20"/>
                      <a:pt x="89" y="24"/>
                      <a:pt x="83" y="25"/>
                    </a:cubicBezTo>
                    <a:cubicBezTo>
                      <a:pt x="51" y="29"/>
                      <a:pt x="24" y="53"/>
                      <a:pt x="24" y="101"/>
                    </a:cubicBezTo>
                    <a:cubicBezTo>
                      <a:pt x="24" y="157"/>
                      <a:pt x="24" y="157"/>
                      <a:pt x="24" y="157"/>
                    </a:cubicBezTo>
                    <a:cubicBezTo>
                      <a:pt x="24" y="164"/>
                      <a:pt x="19" y="170"/>
                      <a:pt x="12" y="170"/>
                    </a:cubicBezTo>
                    <a:cubicBezTo>
                      <a:pt x="5" y="170"/>
                      <a:pt x="0" y="164"/>
                      <a:pt x="0" y="157"/>
                    </a:cubicBez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219" name="Shape 219"/>
              <p:cNvSpPr/>
              <p:nvPr/>
            </p:nvSpPr>
            <p:spPr>
              <a:xfrm>
                <a:off x="3509962" y="5649912"/>
                <a:ext cx="579436" cy="655637"/>
              </a:xfrm>
              <a:custGeom>
                <a:avLst/>
                <a:gdLst/>
                <a:ahLst/>
                <a:cxnLst/>
                <a:rect l="0" t="0" r="0" b="0"/>
                <a:pathLst>
                  <a:path w="154" h="172" extrusionOk="0">
                    <a:moveTo>
                      <a:pt x="129" y="76"/>
                    </a:moveTo>
                    <a:cubicBezTo>
                      <a:pt x="127" y="47"/>
                      <a:pt x="110" y="21"/>
                      <a:pt x="77" y="21"/>
                    </a:cubicBezTo>
                    <a:cubicBezTo>
                      <a:pt x="49" y="21"/>
                      <a:pt x="28" y="44"/>
                      <a:pt x="25" y="76"/>
                    </a:cubicBezTo>
                    <a:lnTo>
                      <a:pt x="129" y="76"/>
                    </a:lnTo>
                    <a:close/>
                    <a:moveTo>
                      <a:pt x="81" y="172"/>
                    </a:moveTo>
                    <a:cubicBezTo>
                      <a:pt x="36" y="172"/>
                      <a:pt x="0" y="137"/>
                      <a:pt x="0" y="86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38"/>
                      <a:pt x="33" y="0"/>
                      <a:pt x="78" y="0"/>
                    </a:cubicBezTo>
                    <a:cubicBezTo>
                      <a:pt x="126" y="0"/>
                      <a:pt x="154" y="40"/>
                      <a:pt x="154" y="83"/>
                    </a:cubicBezTo>
                    <a:cubicBezTo>
                      <a:pt x="154" y="90"/>
                      <a:pt x="148" y="95"/>
                      <a:pt x="142" y="95"/>
                    </a:cubicBezTo>
                    <a:cubicBezTo>
                      <a:pt x="25" y="95"/>
                      <a:pt x="25" y="95"/>
                      <a:pt x="25" y="95"/>
                    </a:cubicBezTo>
                    <a:cubicBezTo>
                      <a:pt x="28" y="130"/>
                      <a:pt x="53" y="150"/>
                      <a:pt x="82" y="150"/>
                    </a:cubicBezTo>
                    <a:cubicBezTo>
                      <a:pt x="102" y="150"/>
                      <a:pt x="117" y="142"/>
                      <a:pt x="129" y="131"/>
                    </a:cubicBezTo>
                    <a:cubicBezTo>
                      <a:pt x="131" y="130"/>
                      <a:pt x="133" y="128"/>
                      <a:pt x="136" y="128"/>
                    </a:cubicBezTo>
                    <a:cubicBezTo>
                      <a:pt x="142" y="128"/>
                      <a:pt x="146" y="133"/>
                      <a:pt x="146" y="139"/>
                    </a:cubicBezTo>
                    <a:cubicBezTo>
                      <a:pt x="146" y="142"/>
                      <a:pt x="145" y="145"/>
                      <a:pt x="142" y="147"/>
                    </a:cubicBezTo>
                    <a:cubicBezTo>
                      <a:pt x="127" y="162"/>
                      <a:pt x="109" y="172"/>
                      <a:pt x="81" y="17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220" name="Shape 220"/>
              <p:cNvSpPr/>
              <p:nvPr/>
            </p:nvSpPr>
            <p:spPr>
              <a:xfrm>
                <a:off x="2503488" y="5649912"/>
                <a:ext cx="547688" cy="655637"/>
              </a:xfrm>
              <a:custGeom>
                <a:avLst/>
                <a:gdLst/>
                <a:ahLst/>
                <a:cxnLst/>
                <a:rect l="0" t="0" r="0" b="0"/>
                <a:pathLst>
                  <a:path w="146" h="172" extrusionOk="0">
                    <a:moveTo>
                      <a:pt x="122" y="107"/>
                    </a:moveTo>
                    <a:cubicBezTo>
                      <a:pt x="122" y="91"/>
                      <a:pt x="122" y="91"/>
                      <a:pt x="122" y="91"/>
                    </a:cubicBezTo>
                    <a:cubicBezTo>
                      <a:pt x="110" y="88"/>
                      <a:pt x="94" y="84"/>
                      <a:pt x="74" y="84"/>
                    </a:cubicBezTo>
                    <a:cubicBezTo>
                      <a:pt x="43" y="84"/>
                      <a:pt x="25" y="98"/>
                      <a:pt x="25" y="118"/>
                    </a:cubicBezTo>
                    <a:cubicBezTo>
                      <a:pt x="25" y="119"/>
                      <a:pt x="25" y="119"/>
                      <a:pt x="25" y="119"/>
                    </a:cubicBezTo>
                    <a:cubicBezTo>
                      <a:pt x="25" y="140"/>
                      <a:pt x="45" y="152"/>
                      <a:pt x="67" y="152"/>
                    </a:cubicBezTo>
                    <a:cubicBezTo>
                      <a:pt x="97" y="152"/>
                      <a:pt x="122" y="133"/>
                      <a:pt x="122" y="107"/>
                    </a:cubicBezTo>
                    <a:moveTo>
                      <a:pt x="0" y="120"/>
                    </a:moveTo>
                    <a:cubicBezTo>
                      <a:pt x="0" y="119"/>
                      <a:pt x="0" y="119"/>
                      <a:pt x="0" y="119"/>
                    </a:cubicBezTo>
                    <a:cubicBezTo>
                      <a:pt x="0" y="85"/>
                      <a:pt x="29" y="66"/>
                      <a:pt x="71" y="66"/>
                    </a:cubicBezTo>
                    <a:cubicBezTo>
                      <a:pt x="92" y="66"/>
                      <a:pt x="107" y="69"/>
                      <a:pt x="122" y="73"/>
                    </a:cubicBezTo>
                    <a:cubicBezTo>
                      <a:pt x="122" y="67"/>
                      <a:pt x="122" y="67"/>
                      <a:pt x="122" y="67"/>
                    </a:cubicBezTo>
                    <a:cubicBezTo>
                      <a:pt x="122" y="37"/>
                      <a:pt x="104" y="22"/>
                      <a:pt x="73" y="22"/>
                    </a:cubicBezTo>
                    <a:cubicBezTo>
                      <a:pt x="56" y="22"/>
                      <a:pt x="46" y="24"/>
                      <a:pt x="34" y="30"/>
                    </a:cubicBezTo>
                    <a:cubicBezTo>
                      <a:pt x="33" y="30"/>
                      <a:pt x="31" y="31"/>
                      <a:pt x="30" y="31"/>
                    </a:cubicBezTo>
                    <a:cubicBezTo>
                      <a:pt x="24" y="31"/>
                      <a:pt x="19" y="26"/>
                      <a:pt x="19" y="20"/>
                    </a:cubicBezTo>
                    <a:cubicBezTo>
                      <a:pt x="19" y="15"/>
                      <a:pt x="21" y="12"/>
                      <a:pt x="26" y="10"/>
                    </a:cubicBezTo>
                    <a:cubicBezTo>
                      <a:pt x="42" y="3"/>
                      <a:pt x="54" y="0"/>
                      <a:pt x="75" y="0"/>
                    </a:cubicBezTo>
                    <a:cubicBezTo>
                      <a:pt x="99" y="0"/>
                      <a:pt x="117" y="6"/>
                      <a:pt x="129" y="19"/>
                    </a:cubicBezTo>
                    <a:cubicBezTo>
                      <a:pt x="140" y="30"/>
                      <a:pt x="146" y="46"/>
                      <a:pt x="146" y="67"/>
                    </a:cubicBezTo>
                    <a:cubicBezTo>
                      <a:pt x="146" y="158"/>
                      <a:pt x="146" y="158"/>
                      <a:pt x="146" y="158"/>
                    </a:cubicBezTo>
                    <a:cubicBezTo>
                      <a:pt x="146" y="165"/>
                      <a:pt x="141" y="170"/>
                      <a:pt x="134" y="170"/>
                    </a:cubicBezTo>
                    <a:cubicBezTo>
                      <a:pt x="127" y="170"/>
                      <a:pt x="122" y="165"/>
                      <a:pt x="122" y="159"/>
                    </a:cubicBezTo>
                    <a:cubicBezTo>
                      <a:pt x="122" y="143"/>
                      <a:pt x="122" y="143"/>
                      <a:pt x="122" y="143"/>
                    </a:cubicBezTo>
                    <a:cubicBezTo>
                      <a:pt x="111" y="158"/>
                      <a:pt x="91" y="172"/>
                      <a:pt x="62" y="172"/>
                    </a:cubicBezTo>
                    <a:cubicBezTo>
                      <a:pt x="32" y="172"/>
                      <a:pt x="0" y="154"/>
                      <a:pt x="0" y="12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221" name="Shape 221"/>
              <p:cNvSpPr/>
              <p:nvPr/>
            </p:nvSpPr>
            <p:spPr>
              <a:xfrm>
                <a:off x="-84138" y="5622925"/>
                <a:ext cx="1635125" cy="682625"/>
              </a:xfrm>
              <a:custGeom>
                <a:avLst/>
                <a:gdLst/>
                <a:ahLst/>
                <a:cxnLst/>
                <a:rect l="0" t="0" r="0" b="0"/>
                <a:pathLst>
                  <a:path w="435" h="179" extrusionOk="0">
                    <a:moveTo>
                      <a:pt x="49" y="18"/>
                    </a:moveTo>
                    <a:cubicBezTo>
                      <a:pt x="43" y="6"/>
                      <a:pt x="30" y="0"/>
                      <a:pt x="17" y="6"/>
                    </a:cubicBezTo>
                    <a:cubicBezTo>
                      <a:pt x="5" y="12"/>
                      <a:pt x="0" y="25"/>
                      <a:pt x="6" y="37"/>
                    </a:cubicBezTo>
                    <a:cubicBezTo>
                      <a:pt x="58" y="152"/>
                      <a:pt x="58" y="152"/>
                      <a:pt x="58" y="152"/>
                    </a:cubicBezTo>
                    <a:cubicBezTo>
                      <a:pt x="67" y="169"/>
                      <a:pt x="75" y="179"/>
                      <a:pt x="92" y="179"/>
                    </a:cubicBezTo>
                    <a:cubicBezTo>
                      <a:pt x="109" y="179"/>
                      <a:pt x="117" y="169"/>
                      <a:pt x="125" y="152"/>
                    </a:cubicBezTo>
                    <a:cubicBezTo>
                      <a:pt x="125" y="152"/>
                      <a:pt x="171" y="52"/>
                      <a:pt x="171" y="51"/>
                    </a:cubicBezTo>
                    <a:cubicBezTo>
                      <a:pt x="172" y="50"/>
                      <a:pt x="173" y="46"/>
                      <a:pt x="178" y="46"/>
                    </a:cubicBezTo>
                    <a:cubicBezTo>
                      <a:pt x="182" y="47"/>
                      <a:pt x="185" y="50"/>
                      <a:pt x="185" y="54"/>
                    </a:cubicBezTo>
                    <a:cubicBezTo>
                      <a:pt x="185" y="151"/>
                      <a:pt x="185" y="151"/>
                      <a:pt x="185" y="151"/>
                    </a:cubicBezTo>
                    <a:cubicBezTo>
                      <a:pt x="185" y="166"/>
                      <a:pt x="193" y="179"/>
                      <a:pt x="209" y="179"/>
                    </a:cubicBezTo>
                    <a:cubicBezTo>
                      <a:pt x="225" y="179"/>
                      <a:pt x="234" y="166"/>
                      <a:pt x="234" y="151"/>
                    </a:cubicBezTo>
                    <a:cubicBezTo>
                      <a:pt x="234" y="72"/>
                      <a:pt x="234" y="72"/>
                      <a:pt x="234" y="72"/>
                    </a:cubicBezTo>
                    <a:cubicBezTo>
                      <a:pt x="234" y="56"/>
                      <a:pt x="245" y="46"/>
                      <a:pt x="260" y="46"/>
                    </a:cubicBezTo>
                    <a:cubicBezTo>
                      <a:pt x="275" y="46"/>
                      <a:pt x="285" y="57"/>
                      <a:pt x="285" y="72"/>
                    </a:cubicBezTo>
                    <a:cubicBezTo>
                      <a:pt x="285" y="151"/>
                      <a:pt x="285" y="151"/>
                      <a:pt x="285" y="151"/>
                    </a:cubicBezTo>
                    <a:cubicBezTo>
                      <a:pt x="285" y="166"/>
                      <a:pt x="294" y="179"/>
                      <a:pt x="310" y="179"/>
                    </a:cubicBezTo>
                    <a:cubicBezTo>
                      <a:pt x="326" y="179"/>
                      <a:pt x="334" y="166"/>
                      <a:pt x="334" y="151"/>
                    </a:cubicBezTo>
                    <a:cubicBezTo>
                      <a:pt x="334" y="72"/>
                      <a:pt x="334" y="72"/>
                      <a:pt x="334" y="72"/>
                    </a:cubicBezTo>
                    <a:cubicBezTo>
                      <a:pt x="334" y="56"/>
                      <a:pt x="345" y="46"/>
                      <a:pt x="360" y="46"/>
                    </a:cubicBezTo>
                    <a:cubicBezTo>
                      <a:pt x="375" y="46"/>
                      <a:pt x="385" y="57"/>
                      <a:pt x="385" y="72"/>
                    </a:cubicBezTo>
                    <a:cubicBezTo>
                      <a:pt x="385" y="151"/>
                      <a:pt x="385" y="151"/>
                      <a:pt x="385" y="151"/>
                    </a:cubicBezTo>
                    <a:cubicBezTo>
                      <a:pt x="385" y="166"/>
                      <a:pt x="394" y="179"/>
                      <a:pt x="410" y="179"/>
                    </a:cubicBezTo>
                    <a:cubicBezTo>
                      <a:pt x="426" y="179"/>
                      <a:pt x="435" y="166"/>
                      <a:pt x="435" y="151"/>
                    </a:cubicBezTo>
                    <a:cubicBezTo>
                      <a:pt x="435" y="61"/>
                      <a:pt x="435" y="61"/>
                      <a:pt x="435" y="61"/>
                    </a:cubicBezTo>
                    <a:cubicBezTo>
                      <a:pt x="435" y="27"/>
                      <a:pt x="408" y="4"/>
                      <a:pt x="375" y="4"/>
                    </a:cubicBezTo>
                    <a:cubicBezTo>
                      <a:pt x="343" y="4"/>
                      <a:pt x="323" y="26"/>
                      <a:pt x="323" y="26"/>
                    </a:cubicBezTo>
                    <a:cubicBezTo>
                      <a:pt x="312" y="12"/>
                      <a:pt x="297" y="4"/>
                      <a:pt x="272" y="4"/>
                    </a:cubicBezTo>
                    <a:cubicBezTo>
                      <a:pt x="246" y="4"/>
                      <a:pt x="223" y="26"/>
                      <a:pt x="223" y="26"/>
                    </a:cubicBezTo>
                    <a:cubicBezTo>
                      <a:pt x="212" y="12"/>
                      <a:pt x="194" y="4"/>
                      <a:pt x="178" y="4"/>
                    </a:cubicBezTo>
                    <a:cubicBezTo>
                      <a:pt x="155" y="4"/>
                      <a:pt x="136" y="14"/>
                      <a:pt x="125" y="40"/>
                    </a:cubicBezTo>
                    <a:cubicBezTo>
                      <a:pt x="92" y="119"/>
                      <a:pt x="92" y="119"/>
                      <a:pt x="92" y="119"/>
                    </a:cubicBezTo>
                    <a:lnTo>
                      <a:pt x="49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222" name="Shape 222"/>
              <p:cNvSpPr/>
              <p:nvPr/>
            </p:nvSpPr>
            <p:spPr>
              <a:xfrm>
                <a:off x="4097337" y="5649912"/>
                <a:ext cx="149225" cy="157163"/>
              </a:xfrm>
              <a:custGeom>
                <a:avLst/>
                <a:gdLst/>
                <a:ahLst/>
                <a:cxnLst/>
                <a:rect l="0" t="0" r="0" b="0"/>
                <a:pathLst>
                  <a:path w="40" h="41" extrusionOk="0">
                    <a:moveTo>
                      <a:pt x="37" y="20"/>
                    </a:moveTo>
                    <a:cubicBezTo>
                      <a:pt x="37" y="20"/>
                      <a:pt x="37" y="20"/>
                      <a:pt x="37" y="20"/>
                    </a:cubicBezTo>
                    <a:cubicBezTo>
                      <a:pt x="37" y="11"/>
                      <a:pt x="29" y="4"/>
                      <a:pt x="20" y="4"/>
                    </a:cubicBezTo>
                    <a:cubicBezTo>
                      <a:pt x="11" y="4"/>
                      <a:pt x="3" y="11"/>
                      <a:pt x="3" y="20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3" y="30"/>
                      <a:pt x="11" y="37"/>
                      <a:pt x="20" y="37"/>
                    </a:cubicBezTo>
                    <a:cubicBezTo>
                      <a:pt x="29" y="37"/>
                      <a:pt x="37" y="30"/>
                      <a:pt x="37" y="20"/>
                    </a:cubicBezTo>
                    <a:moveTo>
                      <a:pt x="0" y="21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2" y="0"/>
                      <a:pt x="40" y="9"/>
                      <a:pt x="40" y="20"/>
                    </a:cubicBezTo>
                    <a:cubicBezTo>
                      <a:pt x="40" y="20"/>
                      <a:pt x="40" y="20"/>
                      <a:pt x="40" y="20"/>
                    </a:cubicBezTo>
                    <a:cubicBezTo>
                      <a:pt x="40" y="32"/>
                      <a:pt x="31" y="41"/>
                      <a:pt x="20" y="41"/>
                    </a:cubicBezTo>
                    <a:cubicBezTo>
                      <a:pt x="8" y="41"/>
                      <a:pt x="0" y="32"/>
                      <a:pt x="0" y="2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223" name="Shape 223"/>
              <p:cNvSpPr/>
              <p:nvPr/>
            </p:nvSpPr>
            <p:spPr>
              <a:xfrm>
                <a:off x="4141787" y="5688012"/>
                <a:ext cx="63498" cy="76198"/>
              </a:xfrm>
              <a:custGeom>
                <a:avLst/>
                <a:gdLst/>
                <a:ahLst/>
                <a:cxnLst/>
                <a:rect l="0" t="0" r="0" b="0"/>
                <a:pathLst>
                  <a:path w="17" h="20" extrusionOk="0">
                    <a:moveTo>
                      <a:pt x="9" y="10"/>
                    </a:moveTo>
                    <a:cubicBezTo>
                      <a:pt x="11" y="10"/>
                      <a:pt x="12" y="9"/>
                      <a:pt x="12" y="7"/>
                    </a:cubicBezTo>
                    <a:cubicBezTo>
                      <a:pt x="12" y="7"/>
                      <a:pt x="12" y="7"/>
                      <a:pt x="12" y="7"/>
                    </a:cubicBezTo>
                    <a:cubicBezTo>
                      <a:pt x="12" y="5"/>
                      <a:pt x="11" y="4"/>
                      <a:pt x="9" y="4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5" y="10"/>
                      <a:pt x="5" y="10"/>
                      <a:pt x="5" y="10"/>
                    </a:cubicBezTo>
                    <a:lnTo>
                      <a:pt x="9" y="10"/>
                    </a:lnTo>
                    <a:close/>
                    <a:moveTo>
                      <a:pt x="0" y="2"/>
                    </a:moveTo>
                    <a:cubicBezTo>
                      <a:pt x="0" y="1"/>
                      <a:pt x="1" y="0"/>
                      <a:pt x="2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2" y="0"/>
                      <a:pt x="14" y="1"/>
                      <a:pt x="15" y="2"/>
                    </a:cubicBezTo>
                    <a:cubicBezTo>
                      <a:pt x="16" y="3"/>
                      <a:pt x="17" y="5"/>
                      <a:pt x="17" y="7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7" y="10"/>
                      <a:pt x="15" y="12"/>
                      <a:pt x="13" y="13"/>
                    </a:cubicBezTo>
                    <a:cubicBezTo>
                      <a:pt x="16" y="17"/>
                      <a:pt x="16" y="17"/>
                      <a:pt x="16" y="17"/>
                    </a:cubicBezTo>
                    <a:cubicBezTo>
                      <a:pt x="16" y="17"/>
                      <a:pt x="16" y="18"/>
                      <a:pt x="16" y="18"/>
                    </a:cubicBezTo>
                    <a:cubicBezTo>
                      <a:pt x="16" y="19"/>
                      <a:pt x="15" y="20"/>
                      <a:pt x="14" y="20"/>
                    </a:cubicBezTo>
                    <a:cubicBezTo>
                      <a:pt x="13" y="20"/>
                      <a:pt x="13" y="20"/>
                      <a:pt x="12" y="19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5" y="18"/>
                      <a:pt x="5" y="18"/>
                      <a:pt x="5" y="18"/>
                    </a:cubicBezTo>
                    <a:cubicBezTo>
                      <a:pt x="5" y="19"/>
                      <a:pt x="4" y="20"/>
                      <a:pt x="2" y="20"/>
                    </a:cubicBezTo>
                    <a:cubicBezTo>
                      <a:pt x="1" y="20"/>
                      <a:pt x="0" y="19"/>
                      <a:pt x="0" y="18"/>
                    </a:cubicBez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</p:grpSp>
      </p:grpSp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5029200" y="2209800"/>
            <a:ext cx="3291840" cy="167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25" name="Shape 225"/>
          <p:cNvSpPr txBox="1">
            <a:spLocks noGrp="1"/>
          </p:cNvSpPr>
          <p:nvPr>
            <p:ph type="body" idx="2"/>
          </p:nvPr>
        </p:nvSpPr>
        <p:spPr>
          <a:xfrm>
            <a:off x="5029200" y="3886200"/>
            <a:ext cx="329184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Metric 3">
    <p:bg>
      <p:bgPr>
        <a:solidFill>
          <a:srgbClr val="DCDCDD"/>
        </a:solidFill>
        <a:effectLst/>
      </p:bgPr>
    </p:bg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Shape 227"/>
          <p:cNvGrpSpPr/>
          <p:nvPr/>
        </p:nvGrpSpPr>
        <p:grpSpPr>
          <a:xfrm>
            <a:off x="0" y="1981200"/>
            <a:ext cx="9144000" cy="4876798"/>
            <a:chOff x="0" y="1981200"/>
            <a:chExt cx="9144000" cy="4876798"/>
          </a:xfrm>
        </p:grpSpPr>
        <p:pic>
          <p:nvPicPr>
            <p:cNvPr id="228" name="Shape 228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0" y="1981200"/>
              <a:ext cx="9144000" cy="4876798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29" name="Shape 229"/>
            <p:cNvGrpSpPr/>
            <p:nvPr/>
          </p:nvGrpSpPr>
          <p:grpSpPr>
            <a:xfrm>
              <a:off x="448522" y="6446043"/>
              <a:ext cx="1099792" cy="173354"/>
              <a:chOff x="-84138" y="5622925"/>
              <a:chExt cx="4330700" cy="682625"/>
            </a:xfrm>
          </p:grpSpPr>
          <p:sp>
            <p:nvSpPr>
              <p:cNvPr id="230" name="Shape 230"/>
              <p:cNvSpPr/>
              <p:nvPr/>
            </p:nvSpPr>
            <p:spPr>
              <a:xfrm>
                <a:off x="1589087" y="5649912"/>
                <a:ext cx="914400" cy="647699"/>
              </a:xfrm>
              <a:custGeom>
                <a:avLst/>
                <a:gdLst/>
                <a:ahLst/>
                <a:cxnLst/>
                <a:rect l="0" t="0" r="0" b="0"/>
                <a:pathLst>
                  <a:path w="243" h="170" extrusionOk="0">
                    <a:moveTo>
                      <a:pt x="52" y="159"/>
                    </a:moveTo>
                    <a:cubicBezTo>
                      <a:pt x="2" y="19"/>
                      <a:pt x="2" y="19"/>
                      <a:pt x="2" y="19"/>
                    </a:cubicBezTo>
                    <a:cubicBezTo>
                      <a:pt x="1" y="17"/>
                      <a:pt x="0" y="14"/>
                      <a:pt x="0" y="12"/>
                    </a:cubicBezTo>
                    <a:cubicBezTo>
                      <a:pt x="0" y="6"/>
                      <a:pt x="5" y="0"/>
                      <a:pt x="13" y="0"/>
                    </a:cubicBezTo>
                    <a:cubicBezTo>
                      <a:pt x="19" y="0"/>
                      <a:pt x="23" y="4"/>
                      <a:pt x="25" y="11"/>
                    </a:cubicBezTo>
                    <a:cubicBezTo>
                      <a:pt x="67" y="131"/>
                      <a:pt x="67" y="131"/>
                      <a:pt x="67" y="131"/>
                    </a:cubicBezTo>
                    <a:cubicBezTo>
                      <a:pt x="109" y="10"/>
                      <a:pt x="109" y="10"/>
                      <a:pt x="109" y="10"/>
                    </a:cubicBezTo>
                    <a:cubicBezTo>
                      <a:pt x="111" y="4"/>
                      <a:pt x="114" y="0"/>
                      <a:pt x="121" y="0"/>
                    </a:cubicBezTo>
                    <a:cubicBezTo>
                      <a:pt x="122" y="0"/>
                      <a:pt x="122" y="0"/>
                      <a:pt x="122" y="0"/>
                    </a:cubicBezTo>
                    <a:cubicBezTo>
                      <a:pt x="129" y="0"/>
                      <a:pt x="133" y="4"/>
                      <a:pt x="135" y="10"/>
                    </a:cubicBezTo>
                    <a:cubicBezTo>
                      <a:pt x="177" y="131"/>
                      <a:pt x="177" y="131"/>
                      <a:pt x="177" y="131"/>
                    </a:cubicBezTo>
                    <a:cubicBezTo>
                      <a:pt x="219" y="10"/>
                      <a:pt x="219" y="10"/>
                      <a:pt x="219" y="10"/>
                    </a:cubicBezTo>
                    <a:cubicBezTo>
                      <a:pt x="221" y="5"/>
                      <a:pt x="224" y="0"/>
                      <a:pt x="231" y="0"/>
                    </a:cubicBezTo>
                    <a:cubicBezTo>
                      <a:pt x="238" y="0"/>
                      <a:pt x="243" y="6"/>
                      <a:pt x="243" y="12"/>
                    </a:cubicBezTo>
                    <a:cubicBezTo>
                      <a:pt x="243" y="14"/>
                      <a:pt x="242" y="17"/>
                      <a:pt x="241" y="19"/>
                    </a:cubicBezTo>
                    <a:cubicBezTo>
                      <a:pt x="191" y="159"/>
                      <a:pt x="191" y="159"/>
                      <a:pt x="191" y="159"/>
                    </a:cubicBezTo>
                    <a:cubicBezTo>
                      <a:pt x="188" y="166"/>
                      <a:pt x="183" y="170"/>
                      <a:pt x="177" y="170"/>
                    </a:cubicBezTo>
                    <a:cubicBezTo>
                      <a:pt x="176" y="170"/>
                      <a:pt x="176" y="170"/>
                      <a:pt x="176" y="170"/>
                    </a:cubicBezTo>
                    <a:cubicBezTo>
                      <a:pt x="170" y="170"/>
                      <a:pt x="165" y="166"/>
                      <a:pt x="163" y="159"/>
                    </a:cubicBezTo>
                    <a:cubicBezTo>
                      <a:pt x="122" y="40"/>
                      <a:pt x="122" y="40"/>
                      <a:pt x="122" y="40"/>
                    </a:cubicBezTo>
                    <a:cubicBezTo>
                      <a:pt x="80" y="159"/>
                      <a:pt x="80" y="159"/>
                      <a:pt x="80" y="159"/>
                    </a:cubicBezTo>
                    <a:cubicBezTo>
                      <a:pt x="78" y="166"/>
                      <a:pt x="73" y="170"/>
                      <a:pt x="66" y="170"/>
                    </a:cubicBezTo>
                    <a:cubicBezTo>
                      <a:pt x="66" y="170"/>
                      <a:pt x="66" y="170"/>
                      <a:pt x="66" y="170"/>
                    </a:cubicBezTo>
                    <a:cubicBezTo>
                      <a:pt x="60" y="170"/>
                      <a:pt x="55" y="166"/>
                      <a:pt x="52" y="159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231" name="Shape 231"/>
              <p:cNvSpPr/>
              <p:nvPr/>
            </p:nvSpPr>
            <p:spPr>
              <a:xfrm>
                <a:off x="3163888" y="5649912"/>
                <a:ext cx="354011" cy="647699"/>
              </a:xfrm>
              <a:custGeom>
                <a:avLst/>
                <a:gdLst/>
                <a:ahLst/>
                <a:cxnLst/>
                <a:rect l="0" t="0" r="0" b="0"/>
                <a:pathLst>
                  <a:path w="94" h="170" extrusionOk="0">
                    <a:moveTo>
                      <a:pt x="0" y="13"/>
                    </a:moveTo>
                    <a:cubicBezTo>
                      <a:pt x="0" y="6"/>
                      <a:pt x="5" y="0"/>
                      <a:pt x="12" y="0"/>
                    </a:cubicBezTo>
                    <a:cubicBezTo>
                      <a:pt x="19" y="0"/>
                      <a:pt x="24" y="5"/>
                      <a:pt x="24" y="13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37" y="13"/>
                      <a:pt x="64" y="0"/>
                      <a:pt x="82" y="0"/>
                    </a:cubicBezTo>
                    <a:cubicBezTo>
                      <a:pt x="89" y="0"/>
                      <a:pt x="94" y="6"/>
                      <a:pt x="94" y="13"/>
                    </a:cubicBezTo>
                    <a:cubicBezTo>
                      <a:pt x="94" y="20"/>
                      <a:pt x="89" y="24"/>
                      <a:pt x="83" y="25"/>
                    </a:cubicBezTo>
                    <a:cubicBezTo>
                      <a:pt x="51" y="29"/>
                      <a:pt x="24" y="53"/>
                      <a:pt x="24" y="101"/>
                    </a:cubicBezTo>
                    <a:cubicBezTo>
                      <a:pt x="24" y="157"/>
                      <a:pt x="24" y="157"/>
                      <a:pt x="24" y="157"/>
                    </a:cubicBezTo>
                    <a:cubicBezTo>
                      <a:pt x="24" y="164"/>
                      <a:pt x="19" y="170"/>
                      <a:pt x="12" y="170"/>
                    </a:cubicBezTo>
                    <a:cubicBezTo>
                      <a:pt x="5" y="170"/>
                      <a:pt x="0" y="164"/>
                      <a:pt x="0" y="157"/>
                    </a:cubicBez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232" name="Shape 232"/>
              <p:cNvSpPr/>
              <p:nvPr/>
            </p:nvSpPr>
            <p:spPr>
              <a:xfrm>
                <a:off x="3509962" y="5649912"/>
                <a:ext cx="579436" cy="655637"/>
              </a:xfrm>
              <a:custGeom>
                <a:avLst/>
                <a:gdLst/>
                <a:ahLst/>
                <a:cxnLst/>
                <a:rect l="0" t="0" r="0" b="0"/>
                <a:pathLst>
                  <a:path w="154" h="172" extrusionOk="0">
                    <a:moveTo>
                      <a:pt x="129" y="76"/>
                    </a:moveTo>
                    <a:cubicBezTo>
                      <a:pt x="127" y="47"/>
                      <a:pt x="110" y="21"/>
                      <a:pt x="77" y="21"/>
                    </a:cubicBezTo>
                    <a:cubicBezTo>
                      <a:pt x="49" y="21"/>
                      <a:pt x="28" y="44"/>
                      <a:pt x="25" y="76"/>
                    </a:cubicBezTo>
                    <a:lnTo>
                      <a:pt x="129" y="76"/>
                    </a:lnTo>
                    <a:close/>
                    <a:moveTo>
                      <a:pt x="81" y="172"/>
                    </a:moveTo>
                    <a:cubicBezTo>
                      <a:pt x="36" y="172"/>
                      <a:pt x="0" y="137"/>
                      <a:pt x="0" y="86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38"/>
                      <a:pt x="33" y="0"/>
                      <a:pt x="78" y="0"/>
                    </a:cubicBezTo>
                    <a:cubicBezTo>
                      <a:pt x="126" y="0"/>
                      <a:pt x="154" y="40"/>
                      <a:pt x="154" y="83"/>
                    </a:cubicBezTo>
                    <a:cubicBezTo>
                      <a:pt x="154" y="90"/>
                      <a:pt x="148" y="95"/>
                      <a:pt x="142" y="95"/>
                    </a:cubicBezTo>
                    <a:cubicBezTo>
                      <a:pt x="25" y="95"/>
                      <a:pt x="25" y="95"/>
                      <a:pt x="25" y="95"/>
                    </a:cubicBezTo>
                    <a:cubicBezTo>
                      <a:pt x="28" y="130"/>
                      <a:pt x="53" y="150"/>
                      <a:pt x="82" y="150"/>
                    </a:cubicBezTo>
                    <a:cubicBezTo>
                      <a:pt x="102" y="150"/>
                      <a:pt x="117" y="142"/>
                      <a:pt x="129" y="131"/>
                    </a:cubicBezTo>
                    <a:cubicBezTo>
                      <a:pt x="131" y="130"/>
                      <a:pt x="133" y="128"/>
                      <a:pt x="136" y="128"/>
                    </a:cubicBezTo>
                    <a:cubicBezTo>
                      <a:pt x="142" y="128"/>
                      <a:pt x="146" y="133"/>
                      <a:pt x="146" y="139"/>
                    </a:cubicBezTo>
                    <a:cubicBezTo>
                      <a:pt x="146" y="142"/>
                      <a:pt x="145" y="145"/>
                      <a:pt x="142" y="147"/>
                    </a:cubicBezTo>
                    <a:cubicBezTo>
                      <a:pt x="127" y="162"/>
                      <a:pt x="109" y="172"/>
                      <a:pt x="81" y="172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233" name="Shape 233"/>
              <p:cNvSpPr/>
              <p:nvPr/>
            </p:nvSpPr>
            <p:spPr>
              <a:xfrm>
                <a:off x="2503488" y="5649912"/>
                <a:ext cx="547688" cy="655637"/>
              </a:xfrm>
              <a:custGeom>
                <a:avLst/>
                <a:gdLst/>
                <a:ahLst/>
                <a:cxnLst/>
                <a:rect l="0" t="0" r="0" b="0"/>
                <a:pathLst>
                  <a:path w="146" h="172" extrusionOk="0">
                    <a:moveTo>
                      <a:pt x="122" y="107"/>
                    </a:moveTo>
                    <a:cubicBezTo>
                      <a:pt x="122" y="91"/>
                      <a:pt x="122" y="91"/>
                      <a:pt x="122" y="91"/>
                    </a:cubicBezTo>
                    <a:cubicBezTo>
                      <a:pt x="110" y="88"/>
                      <a:pt x="94" y="84"/>
                      <a:pt x="74" y="84"/>
                    </a:cubicBezTo>
                    <a:cubicBezTo>
                      <a:pt x="43" y="84"/>
                      <a:pt x="25" y="98"/>
                      <a:pt x="25" y="118"/>
                    </a:cubicBezTo>
                    <a:cubicBezTo>
                      <a:pt x="25" y="119"/>
                      <a:pt x="25" y="119"/>
                      <a:pt x="25" y="119"/>
                    </a:cubicBezTo>
                    <a:cubicBezTo>
                      <a:pt x="25" y="140"/>
                      <a:pt x="45" y="152"/>
                      <a:pt x="67" y="152"/>
                    </a:cubicBezTo>
                    <a:cubicBezTo>
                      <a:pt x="97" y="152"/>
                      <a:pt x="122" y="133"/>
                      <a:pt x="122" y="107"/>
                    </a:cubicBezTo>
                    <a:moveTo>
                      <a:pt x="0" y="120"/>
                    </a:moveTo>
                    <a:cubicBezTo>
                      <a:pt x="0" y="119"/>
                      <a:pt x="0" y="119"/>
                      <a:pt x="0" y="119"/>
                    </a:cubicBezTo>
                    <a:cubicBezTo>
                      <a:pt x="0" y="85"/>
                      <a:pt x="29" y="66"/>
                      <a:pt x="71" y="66"/>
                    </a:cubicBezTo>
                    <a:cubicBezTo>
                      <a:pt x="92" y="66"/>
                      <a:pt x="107" y="69"/>
                      <a:pt x="122" y="73"/>
                    </a:cubicBezTo>
                    <a:cubicBezTo>
                      <a:pt x="122" y="67"/>
                      <a:pt x="122" y="67"/>
                      <a:pt x="122" y="67"/>
                    </a:cubicBezTo>
                    <a:cubicBezTo>
                      <a:pt x="122" y="37"/>
                      <a:pt x="104" y="22"/>
                      <a:pt x="73" y="22"/>
                    </a:cubicBezTo>
                    <a:cubicBezTo>
                      <a:pt x="56" y="22"/>
                      <a:pt x="46" y="24"/>
                      <a:pt x="34" y="30"/>
                    </a:cubicBezTo>
                    <a:cubicBezTo>
                      <a:pt x="33" y="30"/>
                      <a:pt x="31" y="31"/>
                      <a:pt x="30" y="31"/>
                    </a:cubicBezTo>
                    <a:cubicBezTo>
                      <a:pt x="24" y="31"/>
                      <a:pt x="19" y="26"/>
                      <a:pt x="19" y="20"/>
                    </a:cubicBezTo>
                    <a:cubicBezTo>
                      <a:pt x="19" y="15"/>
                      <a:pt x="21" y="12"/>
                      <a:pt x="26" y="10"/>
                    </a:cubicBezTo>
                    <a:cubicBezTo>
                      <a:pt x="42" y="3"/>
                      <a:pt x="54" y="0"/>
                      <a:pt x="75" y="0"/>
                    </a:cubicBezTo>
                    <a:cubicBezTo>
                      <a:pt x="99" y="0"/>
                      <a:pt x="117" y="6"/>
                      <a:pt x="129" y="19"/>
                    </a:cubicBezTo>
                    <a:cubicBezTo>
                      <a:pt x="140" y="30"/>
                      <a:pt x="146" y="46"/>
                      <a:pt x="146" y="67"/>
                    </a:cubicBezTo>
                    <a:cubicBezTo>
                      <a:pt x="146" y="158"/>
                      <a:pt x="146" y="158"/>
                      <a:pt x="146" y="158"/>
                    </a:cubicBezTo>
                    <a:cubicBezTo>
                      <a:pt x="146" y="165"/>
                      <a:pt x="141" y="170"/>
                      <a:pt x="134" y="170"/>
                    </a:cubicBezTo>
                    <a:cubicBezTo>
                      <a:pt x="127" y="170"/>
                      <a:pt x="122" y="165"/>
                      <a:pt x="122" y="159"/>
                    </a:cubicBezTo>
                    <a:cubicBezTo>
                      <a:pt x="122" y="143"/>
                      <a:pt x="122" y="143"/>
                      <a:pt x="122" y="143"/>
                    </a:cubicBezTo>
                    <a:cubicBezTo>
                      <a:pt x="111" y="158"/>
                      <a:pt x="91" y="172"/>
                      <a:pt x="62" y="172"/>
                    </a:cubicBezTo>
                    <a:cubicBezTo>
                      <a:pt x="32" y="172"/>
                      <a:pt x="0" y="154"/>
                      <a:pt x="0" y="120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234" name="Shape 234"/>
              <p:cNvSpPr/>
              <p:nvPr/>
            </p:nvSpPr>
            <p:spPr>
              <a:xfrm>
                <a:off x="-84138" y="5622925"/>
                <a:ext cx="1635125" cy="682625"/>
              </a:xfrm>
              <a:custGeom>
                <a:avLst/>
                <a:gdLst/>
                <a:ahLst/>
                <a:cxnLst/>
                <a:rect l="0" t="0" r="0" b="0"/>
                <a:pathLst>
                  <a:path w="435" h="179" extrusionOk="0">
                    <a:moveTo>
                      <a:pt x="49" y="18"/>
                    </a:moveTo>
                    <a:cubicBezTo>
                      <a:pt x="43" y="6"/>
                      <a:pt x="30" y="0"/>
                      <a:pt x="17" y="6"/>
                    </a:cubicBezTo>
                    <a:cubicBezTo>
                      <a:pt x="5" y="12"/>
                      <a:pt x="0" y="25"/>
                      <a:pt x="6" y="37"/>
                    </a:cubicBezTo>
                    <a:cubicBezTo>
                      <a:pt x="58" y="152"/>
                      <a:pt x="58" y="152"/>
                      <a:pt x="58" y="152"/>
                    </a:cubicBezTo>
                    <a:cubicBezTo>
                      <a:pt x="67" y="169"/>
                      <a:pt x="75" y="179"/>
                      <a:pt x="92" y="179"/>
                    </a:cubicBezTo>
                    <a:cubicBezTo>
                      <a:pt x="109" y="179"/>
                      <a:pt x="117" y="169"/>
                      <a:pt x="125" y="152"/>
                    </a:cubicBezTo>
                    <a:cubicBezTo>
                      <a:pt x="125" y="152"/>
                      <a:pt x="171" y="52"/>
                      <a:pt x="171" y="51"/>
                    </a:cubicBezTo>
                    <a:cubicBezTo>
                      <a:pt x="172" y="50"/>
                      <a:pt x="173" y="46"/>
                      <a:pt x="178" y="46"/>
                    </a:cubicBezTo>
                    <a:cubicBezTo>
                      <a:pt x="182" y="47"/>
                      <a:pt x="185" y="50"/>
                      <a:pt x="185" y="54"/>
                    </a:cubicBezTo>
                    <a:cubicBezTo>
                      <a:pt x="185" y="151"/>
                      <a:pt x="185" y="151"/>
                      <a:pt x="185" y="151"/>
                    </a:cubicBezTo>
                    <a:cubicBezTo>
                      <a:pt x="185" y="166"/>
                      <a:pt x="193" y="179"/>
                      <a:pt x="209" y="179"/>
                    </a:cubicBezTo>
                    <a:cubicBezTo>
                      <a:pt x="225" y="179"/>
                      <a:pt x="234" y="166"/>
                      <a:pt x="234" y="151"/>
                    </a:cubicBezTo>
                    <a:cubicBezTo>
                      <a:pt x="234" y="72"/>
                      <a:pt x="234" y="72"/>
                      <a:pt x="234" y="72"/>
                    </a:cubicBezTo>
                    <a:cubicBezTo>
                      <a:pt x="234" y="56"/>
                      <a:pt x="245" y="46"/>
                      <a:pt x="260" y="46"/>
                    </a:cubicBezTo>
                    <a:cubicBezTo>
                      <a:pt x="275" y="46"/>
                      <a:pt x="285" y="57"/>
                      <a:pt x="285" y="72"/>
                    </a:cubicBezTo>
                    <a:cubicBezTo>
                      <a:pt x="285" y="151"/>
                      <a:pt x="285" y="151"/>
                      <a:pt x="285" y="151"/>
                    </a:cubicBezTo>
                    <a:cubicBezTo>
                      <a:pt x="285" y="166"/>
                      <a:pt x="294" y="179"/>
                      <a:pt x="310" y="179"/>
                    </a:cubicBezTo>
                    <a:cubicBezTo>
                      <a:pt x="326" y="179"/>
                      <a:pt x="334" y="166"/>
                      <a:pt x="334" y="151"/>
                    </a:cubicBezTo>
                    <a:cubicBezTo>
                      <a:pt x="334" y="72"/>
                      <a:pt x="334" y="72"/>
                      <a:pt x="334" y="72"/>
                    </a:cubicBezTo>
                    <a:cubicBezTo>
                      <a:pt x="334" y="56"/>
                      <a:pt x="345" y="46"/>
                      <a:pt x="360" y="46"/>
                    </a:cubicBezTo>
                    <a:cubicBezTo>
                      <a:pt x="375" y="46"/>
                      <a:pt x="385" y="57"/>
                      <a:pt x="385" y="72"/>
                    </a:cubicBezTo>
                    <a:cubicBezTo>
                      <a:pt x="385" y="151"/>
                      <a:pt x="385" y="151"/>
                      <a:pt x="385" y="151"/>
                    </a:cubicBezTo>
                    <a:cubicBezTo>
                      <a:pt x="385" y="166"/>
                      <a:pt x="394" y="179"/>
                      <a:pt x="410" y="179"/>
                    </a:cubicBezTo>
                    <a:cubicBezTo>
                      <a:pt x="426" y="179"/>
                      <a:pt x="435" y="166"/>
                      <a:pt x="435" y="151"/>
                    </a:cubicBezTo>
                    <a:cubicBezTo>
                      <a:pt x="435" y="61"/>
                      <a:pt x="435" y="61"/>
                      <a:pt x="435" y="61"/>
                    </a:cubicBezTo>
                    <a:cubicBezTo>
                      <a:pt x="435" y="27"/>
                      <a:pt x="408" y="4"/>
                      <a:pt x="375" y="4"/>
                    </a:cubicBezTo>
                    <a:cubicBezTo>
                      <a:pt x="343" y="4"/>
                      <a:pt x="323" y="26"/>
                      <a:pt x="323" y="26"/>
                    </a:cubicBezTo>
                    <a:cubicBezTo>
                      <a:pt x="312" y="12"/>
                      <a:pt x="297" y="4"/>
                      <a:pt x="272" y="4"/>
                    </a:cubicBezTo>
                    <a:cubicBezTo>
                      <a:pt x="246" y="4"/>
                      <a:pt x="223" y="26"/>
                      <a:pt x="223" y="26"/>
                    </a:cubicBezTo>
                    <a:cubicBezTo>
                      <a:pt x="212" y="12"/>
                      <a:pt x="194" y="4"/>
                      <a:pt x="178" y="4"/>
                    </a:cubicBezTo>
                    <a:cubicBezTo>
                      <a:pt x="155" y="4"/>
                      <a:pt x="136" y="14"/>
                      <a:pt x="125" y="40"/>
                    </a:cubicBezTo>
                    <a:cubicBezTo>
                      <a:pt x="92" y="119"/>
                      <a:pt x="92" y="119"/>
                      <a:pt x="92" y="119"/>
                    </a:cubicBezTo>
                    <a:lnTo>
                      <a:pt x="49" y="18"/>
                    </a:lnTo>
                    <a:close/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235" name="Shape 235"/>
              <p:cNvSpPr/>
              <p:nvPr/>
            </p:nvSpPr>
            <p:spPr>
              <a:xfrm>
                <a:off x="4097337" y="5649912"/>
                <a:ext cx="149225" cy="157163"/>
              </a:xfrm>
              <a:custGeom>
                <a:avLst/>
                <a:gdLst/>
                <a:ahLst/>
                <a:cxnLst/>
                <a:rect l="0" t="0" r="0" b="0"/>
                <a:pathLst>
                  <a:path w="40" h="41" extrusionOk="0">
                    <a:moveTo>
                      <a:pt x="37" y="20"/>
                    </a:moveTo>
                    <a:cubicBezTo>
                      <a:pt x="37" y="20"/>
                      <a:pt x="37" y="20"/>
                      <a:pt x="37" y="20"/>
                    </a:cubicBezTo>
                    <a:cubicBezTo>
                      <a:pt x="37" y="11"/>
                      <a:pt x="29" y="4"/>
                      <a:pt x="20" y="4"/>
                    </a:cubicBezTo>
                    <a:cubicBezTo>
                      <a:pt x="11" y="4"/>
                      <a:pt x="3" y="11"/>
                      <a:pt x="3" y="20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3" y="30"/>
                      <a:pt x="11" y="37"/>
                      <a:pt x="20" y="37"/>
                    </a:cubicBezTo>
                    <a:cubicBezTo>
                      <a:pt x="29" y="37"/>
                      <a:pt x="37" y="30"/>
                      <a:pt x="37" y="20"/>
                    </a:cubicBezTo>
                    <a:moveTo>
                      <a:pt x="0" y="21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2" y="0"/>
                      <a:pt x="40" y="9"/>
                      <a:pt x="40" y="20"/>
                    </a:cubicBezTo>
                    <a:cubicBezTo>
                      <a:pt x="40" y="20"/>
                      <a:pt x="40" y="20"/>
                      <a:pt x="40" y="20"/>
                    </a:cubicBezTo>
                    <a:cubicBezTo>
                      <a:pt x="40" y="32"/>
                      <a:pt x="31" y="41"/>
                      <a:pt x="20" y="41"/>
                    </a:cubicBezTo>
                    <a:cubicBezTo>
                      <a:pt x="8" y="41"/>
                      <a:pt x="0" y="32"/>
                      <a:pt x="0" y="21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236" name="Shape 236"/>
              <p:cNvSpPr/>
              <p:nvPr/>
            </p:nvSpPr>
            <p:spPr>
              <a:xfrm>
                <a:off x="4141787" y="5688012"/>
                <a:ext cx="63498" cy="76198"/>
              </a:xfrm>
              <a:custGeom>
                <a:avLst/>
                <a:gdLst/>
                <a:ahLst/>
                <a:cxnLst/>
                <a:rect l="0" t="0" r="0" b="0"/>
                <a:pathLst>
                  <a:path w="17" h="20" extrusionOk="0">
                    <a:moveTo>
                      <a:pt x="9" y="10"/>
                    </a:moveTo>
                    <a:cubicBezTo>
                      <a:pt x="11" y="10"/>
                      <a:pt x="12" y="9"/>
                      <a:pt x="12" y="7"/>
                    </a:cubicBezTo>
                    <a:cubicBezTo>
                      <a:pt x="12" y="7"/>
                      <a:pt x="12" y="7"/>
                      <a:pt x="12" y="7"/>
                    </a:cubicBezTo>
                    <a:cubicBezTo>
                      <a:pt x="12" y="5"/>
                      <a:pt x="11" y="4"/>
                      <a:pt x="9" y="4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5" y="10"/>
                      <a:pt x="5" y="10"/>
                      <a:pt x="5" y="10"/>
                    </a:cubicBezTo>
                    <a:lnTo>
                      <a:pt x="9" y="10"/>
                    </a:lnTo>
                    <a:close/>
                    <a:moveTo>
                      <a:pt x="0" y="2"/>
                    </a:moveTo>
                    <a:cubicBezTo>
                      <a:pt x="0" y="1"/>
                      <a:pt x="1" y="0"/>
                      <a:pt x="2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2" y="0"/>
                      <a:pt x="14" y="1"/>
                      <a:pt x="15" y="2"/>
                    </a:cubicBezTo>
                    <a:cubicBezTo>
                      <a:pt x="16" y="3"/>
                      <a:pt x="17" y="5"/>
                      <a:pt x="17" y="7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7" y="10"/>
                      <a:pt x="15" y="12"/>
                      <a:pt x="13" y="13"/>
                    </a:cubicBezTo>
                    <a:cubicBezTo>
                      <a:pt x="16" y="17"/>
                      <a:pt x="16" y="17"/>
                      <a:pt x="16" y="17"/>
                    </a:cubicBezTo>
                    <a:cubicBezTo>
                      <a:pt x="16" y="17"/>
                      <a:pt x="16" y="18"/>
                      <a:pt x="16" y="18"/>
                    </a:cubicBezTo>
                    <a:cubicBezTo>
                      <a:pt x="16" y="19"/>
                      <a:pt x="15" y="20"/>
                      <a:pt x="14" y="20"/>
                    </a:cubicBezTo>
                    <a:cubicBezTo>
                      <a:pt x="13" y="20"/>
                      <a:pt x="13" y="20"/>
                      <a:pt x="12" y="19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5" y="18"/>
                      <a:pt x="5" y="18"/>
                      <a:pt x="5" y="18"/>
                    </a:cubicBezTo>
                    <a:cubicBezTo>
                      <a:pt x="5" y="19"/>
                      <a:pt x="4" y="20"/>
                      <a:pt x="2" y="20"/>
                    </a:cubicBezTo>
                    <a:cubicBezTo>
                      <a:pt x="1" y="20"/>
                      <a:pt x="0" y="19"/>
                      <a:pt x="0" y="18"/>
                    </a:cubicBez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endParaRPr>
              </a:p>
            </p:txBody>
          </p:sp>
        </p:grpSp>
      </p:grp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1295400" y="4740498"/>
            <a:ext cx="3048000" cy="1415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3175" indent="-3175" algn="r" rtl="0">
              <a:spcBef>
                <a:spcPts val="0"/>
              </a:spcBef>
              <a:buClr>
                <a:srgbClr val="003448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38" name="Shape 238"/>
          <p:cNvSpPr txBox="1">
            <a:spLocks noGrp="1"/>
          </p:cNvSpPr>
          <p:nvPr>
            <p:ph type="body" idx="2"/>
          </p:nvPr>
        </p:nvSpPr>
        <p:spPr>
          <a:xfrm>
            <a:off x="4572000" y="4740498"/>
            <a:ext cx="3383280" cy="1415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3175" indent="-3175" rtl="0">
              <a:spcBef>
                <a:spcPts val="0"/>
              </a:spcBef>
              <a:buClr>
                <a:srgbClr val="003448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 rot="5400000">
            <a:off x="2247898" y="-419100"/>
            <a:ext cx="4648198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25400" algn="l" rtl="0">
              <a:lnSpc>
                <a:spcPct val="90000"/>
              </a:lnSpc>
              <a:spcBef>
                <a:spcPts val="1200"/>
              </a:spcBef>
              <a:buClr>
                <a:srgbClr val="A8A8AB"/>
              </a:buClr>
              <a:buFont typeface="Arial"/>
              <a:buChar char="•"/>
              <a:defRPr/>
            </a:lvl1pPr>
            <a:lvl2pPr marL="502919" indent="-45719" algn="l" rtl="0">
              <a:lnSpc>
                <a:spcPct val="90000"/>
              </a:lnSpc>
              <a:spcBef>
                <a:spcPts val="800"/>
              </a:spcBef>
              <a:buClr>
                <a:srgbClr val="A8A8AB"/>
              </a:buClr>
              <a:buFont typeface="Arial"/>
              <a:buChar char="–"/>
              <a:defRPr/>
            </a:lvl2pPr>
            <a:lvl3pPr marL="731520" indent="-76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3pPr>
            <a:lvl4pPr marL="9601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4pPr>
            <a:lvl5pPr marL="11887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5pPr>
            <a:lvl6pPr marL="14173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6pPr>
            <a:lvl7pPr marL="16459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7pPr>
            <a:lvl8pPr marL="18745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8pPr>
            <a:lvl9pPr marL="21031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42" name="Shape 242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8" cy="1333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43" name="Shape 243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44" name="Shape 244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36" cy="149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title"/>
          </p:nvPr>
        </p:nvSpPr>
        <p:spPr>
          <a:xfrm rot="5400000">
            <a:off x="5436869" y="2769871"/>
            <a:ext cx="5676900" cy="8229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 rot="5400000">
            <a:off x="1200149" y="-400048"/>
            <a:ext cx="5676900" cy="7162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25400" algn="l" rtl="0">
              <a:lnSpc>
                <a:spcPct val="90000"/>
              </a:lnSpc>
              <a:spcBef>
                <a:spcPts val="1200"/>
              </a:spcBef>
              <a:buClr>
                <a:srgbClr val="A8A8AB"/>
              </a:buClr>
              <a:buFont typeface="Arial"/>
              <a:buChar char="•"/>
              <a:defRPr/>
            </a:lvl1pPr>
            <a:lvl2pPr marL="502919" indent="-45719" algn="l" rtl="0">
              <a:lnSpc>
                <a:spcPct val="90000"/>
              </a:lnSpc>
              <a:spcBef>
                <a:spcPts val="800"/>
              </a:spcBef>
              <a:buClr>
                <a:srgbClr val="A8A8AB"/>
              </a:buClr>
              <a:buFont typeface="Arial"/>
              <a:buChar char="–"/>
              <a:defRPr/>
            </a:lvl2pPr>
            <a:lvl3pPr marL="731520" indent="-76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3pPr>
            <a:lvl4pPr marL="9601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4pPr>
            <a:lvl5pPr marL="11887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5pPr>
            <a:lvl6pPr marL="14173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6pPr>
            <a:lvl7pPr marL="16459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7pPr>
            <a:lvl8pPr marL="18745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8pPr>
            <a:lvl9pPr marL="21031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48" name="Shape 248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8" cy="1333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49" name="Shape 249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50" name="Shape 250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36" cy="149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"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3" name="Shape 253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352425" y="786383"/>
            <a:ext cx="8385048" cy="50109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33363" indent="-4763" rtl="0">
              <a:spcBef>
                <a:spcPts val="0"/>
              </a:spcBef>
              <a:buFont typeface="Arial"/>
              <a:buChar char="▪"/>
              <a:defRPr/>
            </a:lvl1pPr>
            <a:lvl2pPr rtl="0">
              <a:spcBef>
                <a:spcPts val="0"/>
              </a:spcBef>
              <a:buFont typeface="Arial"/>
              <a:buChar char="•"/>
              <a:defRPr/>
            </a:lvl2pPr>
            <a:lvl3pPr rtl="0">
              <a:spcBef>
                <a:spcPts val="0"/>
              </a:spcBef>
              <a:buFont typeface="Arial"/>
              <a:buChar char="•"/>
              <a:defRPr/>
            </a:lvl3pPr>
            <a:lvl4pPr rtl="0">
              <a:spcBef>
                <a:spcPts val="0"/>
              </a:spcBef>
              <a:buFont typeface="Arial"/>
              <a:buChar char="•"/>
              <a:defRPr/>
            </a:lvl4pPr>
            <a:lvl5pPr rtl="0">
              <a:spcBef>
                <a:spcPts val="0"/>
              </a:spcBef>
              <a:buFont typeface="Arial"/>
              <a:buChar char="•"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1" name="Shape 27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573024"/>
            <a:ext cx="9144000" cy="6285000"/>
          </a:xfrm>
          <a:prstGeom prst="rect">
            <a:avLst/>
          </a:prstGeom>
          <a:noFill/>
          <a:ln>
            <a:noFill/>
          </a:ln>
        </p:spPr>
      </p:pic>
      <p:sp>
        <p:nvSpPr>
          <p:cNvPr id="272" name="Shape 272"/>
          <p:cNvSpPr txBox="1">
            <a:spLocks noGrp="1"/>
          </p:cNvSpPr>
          <p:nvPr>
            <p:ph type="ctrTitle"/>
          </p:nvPr>
        </p:nvSpPr>
        <p:spPr>
          <a:xfrm>
            <a:off x="457200" y="426720"/>
            <a:ext cx="6858000" cy="1097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Font typeface="Arial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3" name="Shape 273"/>
          <p:cNvSpPr txBox="1">
            <a:spLocks noGrp="1"/>
          </p:cNvSpPr>
          <p:nvPr>
            <p:ph type="subTitle" idx="1"/>
          </p:nvPr>
        </p:nvSpPr>
        <p:spPr>
          <a:xfrm>
            <a:off x="457200" y="1600200"/>
            <a:ext cx="6858000" cy="68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8A8AB"/>
              </a:buClr>
              <a:buFont typeface="Arial"/>
              <a:buNone/>
              <a:defRPr/>
            </a:lvl1pPr>
            <a:lvl2pPr marL="457200" marR="0" indent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A8A8AB"/>
              </a:buClr>
              <a:buFont typeface="Arial"/>
              <a:buNone/>
              <a:defRPr/>
            </a:lvl2pPr>
            <a:lvl3pPr marL="914400" marR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None/>
              <a:defRPr/>
            </a:lvl3pPr>
            <a:lvl4pPr marL="1371600" marR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None/>
              <a:defRPr/>
            </a:lvl4pPr>
            <a:lvl5pPr marL="1828800" marR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None/>
              <a:defRPr/>
            </a:lvl5pPr>
            <a:lvl6pPr marL="2286000" marR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None/>
              <a:defRPr/>
            </a:lvl6pPr>
            <a:lvl7pPr marL="2743200" marR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None/>
              <a:defRPr/>
            </a:lvl7pPr>
            <a:lvl8pPr marL="3200400" marR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None/>
              <a:defRPr/>
            </a:lvl8pPr>
            <a:lvl9pPr marL="3657600" marR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None/>
              <a:defRPr/>
            </a:lvl9pPr>
          </a:lstStyle>
          <a:p>
            <a:endParaRPr/>
          </a:p>
        </p:txBody>
      </p:sp>
      <p:grpSp>
        <p:nvGrpSpPr>
          <p:cNvPr id="274" name="Shape 274"/>
          <p:cNvGrpSpPr/>
          <p:nvPr/>
        </p:nvGrpSpPr>
        <p:grpSpPr>
          <a:xfrm>
            <a:off x="7312814" y="6075062"/>
            <a:ext cx="1373264" cy="216460"/>
            <a:chOff x="-84138" y="5622925"/>
            <a:chExt cx="4330700" cy="682625"/>
          </a:xfrm>
        </p:grpSpPr>
        <p:sp>
          <p:nvSpPr>
            <p:cNvPr id="275" name="Shape 275"/>
            <p:cNvSpPr/>
            <p:nvPr/>
          </p:nvSpPr>
          <p:spPr>
            <a:xfrm>
              <a:off x="1589087" y="5649912"/>
              <a:ext cx="914399" cy="647699"/>
            </a:xfrm>
            <a:custGeom>
              <a:avLst/>
              <a:gdLst/>
              <a:ahLst/>
              <a:cxnLst/>
              <a:rect l="0" t="0" r="0" b="0"/>
              <a:pathLst>
                <a:path w="243" h="170" extrusionOk="0">
                  <a:moveTo>
                    <a:pt x="52" y="159"/>
                  </a:moveTo>
                  <a:cubicBezTo>
                    <a:pt x="2" y="19"/>
                    <a:pt x="2" y="19"/>
                    <a:pt x="2" y="19"/>
                  </a:cubicBezTo>
                  <a:cubicBezTo>
                    <a:pt x="1" y="17"/>
                    <a:pt x="0" y="14"/>
                    <a:pt x="0" y="12"/>
                  </a:cubicBezTo>
                  <a:cubicBezTo>
                    <a:pt x="0" y="6"/>
                    <a:pt x="5" y="0"/>
                    <a:pt x="13" y="0"/>
                  </a:cubicBezTo>
                  <a:cubicBezTo>
                    <a:pt x="19" y="0"/>
                    <a:pt x="23" y="4"/>
                    <a:pt x="25" y="11"/>
                  </a:cubicBezTo>
                  <a:cubicBezTo>
                    <a:pt x="67" y="131"/>
                    <a:pt x="67" y="131"/>
                    <a:pt x="67" y="131"/>
                  </a:cubicBezTo>
                  <a:cubicBezTo>
                    <a:pt x="109" y="10"/>
                    <a:pt x="109" y="10"/>
                    <a:pt x="109" y="10"/>
                  </a:cubicBezTo>
                  <a:cubicBezTo>
                    <a:pt x="111" y="4"/>
                    <a:pt x="114" y="0"/>
                    <a:pt x="121" y="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9" y="0"/>
                    <a:pt x="133" y="4"/>
                    <a:pt x="135" y="10"/>
                  </a:cubicBezTo>
                  <a:cubicBezTo>
                    <a:pt x="177" y="131"/>
                    <a:pt x="177" y="131"/>
                    <a:pt x="177" y="131"/>
                  </a:cubicBezTo>
                  <a:cubicBezTo>
                    <a:pt x="219" y="10"/>
                    <a:pt x="219" y="10"/>
                    <a:pt x="219" y="10"/>
                  </a:cubicBezTo>
                  <a:cubicBezTo>
                    <a:pt x="221" y="5"/>
                    <a:pt x="224" y="0"/>
                    <a:pt x="231" y="0"/>
                  </a:cubicBezTo>
                  <a:cubicBezTo>
                    <a:pt x="238" y="0"/>
                    <a:pt x="243" y="6"/>
                    <a:pt x="243" y="12"/>
                  </a:cubicBezTo>
                  <a:cubicBezTo>
                    <a:pt x="243" y="14"/>
                    <a:pt x="242" y="17"/>
                    <a:pt x="241" y="19"/>
                  </a:cubicBezTo>
                  <a:cubicBezTo>
                    <a:pt x="191" y="159"/>
                    <a:pt x="191" y="159"/>
                    <a:pt x="191" y="159"/>
                  </a:cubicBezTo>
                  <a:cubicBezTo>
                    <a:pt x="188" y="166"/>
                    <a:pt x="183" y="170"/>
                    <a:pt x="177" y="170"/>
                  </a:cubicBezTo>
                  <a:cubicBezTo>
                    <a:pt x="176" y="170"/>
                    <a:pt x="176" y="170"/>
                    <a:pt x="176" y="170"/>
                  </a:cubicBezTo>
                  <a:cubicBezTo>
                    <a:pt x="170" y="170"/>
                    <a:pt x="165" y="166"/>
                    <a:pt x="163" y="159"/>
                  </a:cubicBezTo>
                  <a:cubicBezTo>
                    <a:pt x="122" y="40"/>
                    <a:pt x="122" y="40"/>
                    <a:pt x="122" y="40"/>
                  </a:cubicBezTo>
                  <a:cubicBezTo>
                    <a:pt x="80" y="159"/>
                    <a:pt x="80" y="159"/>
                    <a:pt x="80" y="159"/>
                  </a:cubicBezTo>
                  <a:cubicBezTo>
                    <a:pt x="78" y="166"/>
                    <a:pt x="73" y="170"/>
                    <a:pt x="66" y="170"/>
                  </a:cubicBezTo>
                  <a:cubicBezTo>
                    <a:pt x="66" y="170"/>
                    <a:pt x="66" y="170"/>
                    <a:pt x="66" y="170"/>
                  </a:cubicBezTo>
                  <a:cubicBezTo>
                    <a:pt x="60" y="170"/>
                    <a:pt x="55" y="166"/>
                    <a:pt x="52" y="15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Shape 276"/>
            <p:cNvSpPr/>
            <p:nvPr/>
          </p:nvSpPr>
          <p:spPr>
            <a:xfrm>
              <a:off x="3163888" y="5649912"/>
              <a:ext cx="354011" cy="647699"/>
            </a:xfrm>
            <a:custGeom>
              <a:avLst/>
              <a:gdLst/>
              <a:ahLst/>
              <a:cxnLst/>
              <a:rect l="0" t="0" r="0" b="0"/>
              <a:pathLst>
                <a:path w="94" h="170" extrusionOk="0">
                  <a:moveTo>
                    <a:pt x="0" y="13"/>
                  </a:moveTo>
                  <a:cubicBezTo>
                    <a:pt x="0" y="6"/>
                    <a:pt x="5" y="0"/>
                    <a:pt x="12" y="0"/>
                  </a:cubicBezTo>
                  <a:cubicBezTo>
                    <a:pt x="19" y="0"/>
                    <a:pt x="24" y="5"/>
                    <a:pt x="24" y="13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37" y="13"/>
                    <a:pt x="64" y="0"/>
                    <a:pt x="82" y="0"/>
                  </a:cubicBezTo>
                  <a:cubicBezTo>
                    <a:pt x="89" y="0"/>
                    <a:pt x="94" y="6"/>
                    <a:pt x="94" y="13"/>
                  </a:cubicBezTo>
                  <a:cubicBezTo>
                    <a:pt x="94" y="20"/>
                    <a:pt x="89" y="24"/>
                    <a:pt x="83" y="25"/>
                  </a:cubicBezTo>
                  <a:cubicBezTo>
                    <a:pt x="51" y="29"/>
                    <a:pt x="24" y="53"/>
                    <a:pt x="24" y="101"/>
                  </a:cubicBezTo>
                  <a:cubicBezTo>
                    <a:pt x="24" y="157"/>
                    <a:pt x="24" y="157"/>
                    <a:pt x="24" y="157"/>
                  </a:cubicBezTo>
                  <a:cubicBezTo>
                    <a:pt x="24" y="164"/>
                    <a:pt x="19" y="170"/>
                    <a:pt x="12" y="170"/>
                  </a:cubicBezTo>
                  <a:cubicBezTo>
                    <a:pt x="5" y="170"/>
                    <a:pt x="0" y="164"/>
                    <a:pt x="0" y="157"/>
                  </a:cubicBezTo>
                  <a:lnTo>
                    <a:pt x="0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" name="Shape 277"/>
            <p:cNvSpPr/>
            <p:nvPr/>
          </p:nvSpPr>
          <p:spPr>
            <a:xfrm>
              <a:off x="3509962" y="5649912"/>
              <a:ext cx="579436" cy="655636"/>
            </a:xfrm>
            <a:custGeom>
              <a:avLst/>
              <a:gdLst/>
              <a:ahLst/>
              <a:cxnLst/>
              <a:rect l="0" t="0" r="0" b="0"/>
              <a:pathLst>
                <a:path w="154" h="172" extrusionOk="0">
                  <a:moveTo>
                    <a:pt x="129" y="76"/>
                  </a:moveTo>
                  <a:cubicBezTo>
                    <a:pt x="127" y="47"/>
                    <a:pt x="110" y="21"/>
                    <a:pt x="77" y="21"/>
                  </a:cubicBezTo>
                  <a:cubicBezTo>
                    <a:pt x="49" y="21"/>
                    <a:pt x="28" y="44"/>
                    <a:pt x="25" y="76"/>
                  </a:cubicBezTo>
                  <a:lnTo>
                    <a:pt x="129" y="76"/>
                  </a:lnTo>
                  <a:close/>
                  <a:moveTo>
                    <a:pt x="81" y="172"/>
                  </a:moveTo>
                  <a:cubicBezTo>
                    <a:pt x="36" y="172"/>
                    <a:pt x="0" y="137"/>
                    <a:pt x="0" y="86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3" y="0"/>
                    <a:pt x="78" y="0"/>
                  </a:cubicBezTo>
                  <a:cubicBezTo>
                    <a:pt x="126" y="0"/>
                    <a:pt x="154" y="40"/>
                    <a:pt x="154" y="83"/>
                  </a:cubicBezTo>
                  <a:cubicBezTo>
                    <a:pt x="154" y="90"/>
                    <a:pt x="148" y="95"/>
                    <a:pt x="142" y="95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28" y="130"/>
                    <a:pt x="53" y="150"/>
                    <a:pt x="82" y="150"/>
                  </a:cubicBezTo>
                  <a:cubicBezTo>
                    <a:pt x="102" y="150"/>
                    <a:pt x="117" y="142"/>
                    <a:pt x="129" y="131"/>
                  </a:cubicBezTo>
                  <a:cubicBezTo>
                    <a:pt x="131" y="130"/>
                    <a:pt x="133" y="128"/>
                    <a:pt x="136" y="128"/>
                  </a:cubicBezTo>
                  <a:cubicBezTo>
                    <a:pt x="142" y="128"/>
                    <a:pt x="146" y="133"/>
                    <a:pt x="146" y="139"/>
                  </a:cubicBezTo>
                  <a:cubicBezTo>
                    <a:pt x="146" y="142"/>
                    <a:pt x="145" y="145"/>
                    <a:pt x="142" y="147"/>
                  </a:cubicBezTo>
                  <a:cubicBezTo>
                    <a:pt x="127" y="162"/>
                    <a:pt x="109" y="172"/>
                    <a:pt x="81" y="1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" name="Shape 278"/>
            <p:cNvSpPr/>
            <p:nvPr/>
          </p:nvSpPr>
          <p:spPr>
            <a:xfrm>
              <a:off x="2503488" y="5649912"/>
              <a:ext cx="547687" cy="655636"/>
            </a:xfrm>
            <a:custGeom>
              <a:avLst/>
              <a:gdLst/>
              <a:ahLst/>
              <a:cxnLst/>
              <a:rect l="0" t="0" r="0" b="0"/>
              <a:pathLst>
                <a:path w="146" h="172" extrusionOk="0">
                  <a:moveTo>
                    <a:pt x="122" y="107"/>
                  </a:moveTo>
                  <a:cubicBezTo>
                    <a:pt x="122" y="91"/>
                    <a:pt x="122" y="91"/>
                    <a:pt x="122" y="91"/>
                  </a:cubicBezTo>
                  <a:cubicBezTo>
                    <a:pt x="110" y="88"/>
                    <a:pt x="94" y="84"/>
                    <a:pt x="74" y="84"/>
                  </a:cubicBezTo>
                  <a:cubicBezTo>
                    <a:pt x="43" y="84"/>
                    <a:pt x="25" y="98"/>
                    <a:pt x="25" y="118"/>
                  </a:cubicBezTo>
                  <a:cubicBezTo>
                    <a:pt x="25" y="119"/>
                    <a:pt x="25" y="119"/>
                    <a:pt x="25" y="119"/>
                  </a:cubicBezTo>
                  <a:cubicBezTo>
                    <a:pt x="25" y="140"/>
                    <a:pt x="45" y="152"/>
                    <a:pt x="67" y="152"/>
                  </a:cubicBezTo>
                  <a:cubicBezTo>
                    <a:pt x="97" y="152"/>
                    <a:pt x="122" y="133"/>
                    <a:pt x="122" y="107"/>
                  </a:cubicBezTo>
                  <a:moveTo>
                    <a:pt x="0" y="120"/>
                  </a:moveTo>
                  <a:cubicBezTo>
                    <a:pt x="0" y="119"/>
                    <a:pt x="0" y="119"/>
                    <a:pt x="0" y="119"/>
                  </a:cubicBezTo>
                  <a:cubicBezTo>
                    <a:pt x="0" y="85"/>
                    <a:pt x="29" y="66"/>
                    <a:pt x="71" y="66"/>
                  </a:cubicBezTo>
                  <a:cubicBezTo>
                    <a:pt x="92" y="66"/>
                    <a:pt x="107" y="69"/>
                    <a:pt x="122" y="73"/>
                  </a:cubicBezTo>
                  <a:cubicBezTo>
                    <a:pt x="122" y="67"/>
                    <a:pt x="122" y="67"/>
                    <a:pt x="122" y="67"/>
                  </a:cubicBezTo>
                  <a:cubicBezTo>
                    <a:pt x="122" y="37"/>
                    <a:pt x="104" y="22"/>
                    <a:pt x="73" y="22"/>
                  </a:cubicBezTo>
                  <a:cubicBezTo>
                    <a:pt x="56" y="22"/>
                    <a:pt x="46" y="24"/>
                    <a:pt x="34" y="30"/>
                  </a:cubicBezTo>
                  <a:cubicBezTo>
                    <a:pt x="33" y="30"/>
                    <a:pt x="31" y="31"/>
                    <a:pt x="30" y="31"/>
                  </a:cubicBezTo>
                  <a:cubicBezTo>
                    <a:pt x="24" y="31"/>
                    <a:pt x="19" y="26"/>
                    <a:pt x="19" y="20"/>
                  </a:cubicBezTo>
                  <a:cubicBezTo>
                    <a:pt x="19" y="15"/>
                    <a:pt x="21" y="12"/>
                    <a:pt x="26" y="10"/>
                  </a:cubicBezTo>
                  <a:cubicBezTo>
                    <a:pt x="42" y="3"/>
                    <a:pt x="54" y="0"/>
                    <a:pt x="75" y="0"/>
                  </a:cubicBezTo>
                  <a:cubicBezTo>
                    <a:pt x="99" y="0"/>
                    <a:pt x="117" y="6"/>
                    <a:pt x="129" y="19"/>
                  </a:cubicBezTo>
                  <a:cubicBezTo>
                    <a:pt x="140" y="30"/>
                    <a:pt x="146" y="46"/>
                    <a:pt x="146" y="67"/>
                  </a:cubicBezTo>
                  <a:cubicBezTo>
                    <a:pt x="146" y="158"/>
                    <a:pt x="146" y="158"/>
                    <a:pt x="146" y="158"/>
                  </a:cubicBezTo>
                  <a:cubicBezTo>
                    <a:pt x="146" y="165"/>
                    <a:pt x="141" y="170"/>
                    <a:pt x="134" y="170"/>
                  </a:cubicBezTo>
                  <a:cubicBezTo>
                    <a:pt x="127" y="170"/>
                    <a:pt x="122" y="165"/>
                    <a:pt x="122" y="159"/>
                  </a:cubicBezTo>
                  <a:cubicBezTo>
                    <a:pt x="122" y="143"/>
                    <a:pt x="122" y="143"/>
                    <a:pt x="122" y="143"/>
                  </a:cubicBezTo>
                  <a:cubicBezTo>
                    <a:pt x="111" y="158"/>
                    <a:pt x="91" y="172"/>
                    <a:pt x="62" y="172"/>
                  </a:cubicBezTo>
                  <a:cubicBezTo>
                    <a:pt x="32" y="172"/>
                    <a:pt x="0" y="154"/>
                    <a:pt x="0" y="12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" name="Shape 279"/>
            <p:cNvSpPr/>
            <p:nvPr/>
          </p:nvSpPr>
          <p:spPr>
            <a:xfrm>
              <a:off x="-84138" y="5622925"/>
              <a:ext cx="1635124" cy="682625"/>
            </a:xfrm>
            <a:custGeom>
              <a:avLst/>
              <a:gdLst/>
              <a:ahLst/>
              <a:cxnLst/>
              <a:rect l="0" t="0" r="0" b="0"/>
              <a:pathLst>
                <a:path w="435" h="179" extrusionOk="0">
                  <a:moveTo>
                    <a:pt x="49" y="18"/>
                  </a:moveTo>
                  <a:cubicBezTo>
                    <a:pt x="43" y="6"/>
                    <a:pt x="30" y="0"/>
                    <a:pt x="17" y="6"/>
                  </a:cubicBezTo>
                  <a:cubicBezTo>
                    <a:pt x="5" y="12"/>
                    <a:pt x="0" y="25"/>
                    <a:pt x="6" y="37"/>
                  </a:cubicBezTo>
                  <a:cubicBezTo>
                    <a:pt x="58" y="152"/>
                    <a:pt x="58" y="152"/>
                    <a:pt x="58" y="152"/>
                  </a:cubicBezTo>
                  <a:cubicBezTo>
                    <a:pt x="67" y="169"/>
                    <a:pt x="75" y="179"/>
                    <a:pt x="92" y="179"/>
                  </a:cubicBezTo>
                  <a:cubicBezTo>
                    <a:pt x="109" y="179"/>
                    <a:pt x="117" y="169"/>
                    <a:pt x="125" y="152"/>
                  </a:cubicBezTo>
                  <a:cubicBezTo>
                    <a:pt x="125" y="152"/>
                    <a:pt x="171" y="52"/>
                    <a:pt x="171" y="51"/>
                  </a:cubicBezTo>
                  <a:cubicBezTo>
                    <a:pt x="172" y="50"/>
                    <a:pt x="173" y="46"/>
                    <a:pt x="178" y="46"/>
                  </a:cubicBezTo>
                  <a:cubicBezTo>
                    <a:pt x="182" y="47"/>
                    <a:pt x="185" y="50"/>
                    <a:pt x="185" y="54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185" y="166"/>
                    <a:pt x="193" y="179"/>
                    <a:pt x="209" y="179"/>
                  </a:cubicBezTo>
                  <a:cubicBezTo>
                    <a:pt x="225" y="179"/>
                    <a:pt x="234" y="166"/>
                    <a:pt x="234" y="151"/>
                  </a:cubicBezTo>
                  <a:cubicBezTo>
                    <a:pt x="234" y="72"/>
                    <a:pt x="234" y="72"/>
                    <a:pt x="234" y="72"/>
                  </a:cubicBezTo>
                  <a:cubicBezTo>
                    <a:pt x="234" y="56"/>
                    <a:pt x="245" y="46"/>
                    <a:pt x="260" y="46"/>
                  </a:cubicBezTo>
                  <a:cubicBezTo>
                    <a:pt x="275" y="46"/>
                    <a:pt x="285" y="57"/>
                    <a:pt x="285" y="72"/>
                  </a:cubicBezTo>
                  <a:cubicBezTo>
                    <a:pt x="285" y="151"/>
                    <a:pt x="285" y="151"/>
                    <a:pt x="285" y="151"/>
                  </a:cubicBezTo>
                  <a:cubicBezTo>
                    <a:pt x="285" y="166"/>
                    <a:pt x="294" y="179"/>
                    <a:pt x="310" y="179"/>
                  </a:cubicBezTo>
                  <a:cubicBezTo>
                    <a:pt x="326" y="179"/>
                    <a:pt x="334" y="166"/>
                    <a:pt x="334" y="151"/>
                  </a:cubicBezTo>
                  <a:cubicBezTo>
                    <a:pt x="334" y="72"/>
                    <a:pt x="334" y="72"/>
                    <a:pt x="334" y="72"/>
                  </a:cubicBezTo>
                  <a:cubicBezTo>
                    <a:pt x="334" y="56"/>
                    <a:pt x="345" y="46"/>
                    <a:pt x="360" y="46"/>
                  </a:cubicBezTo>
                  <a:cubicBezTo>
                    <a:pt x="375" y="46"/>
                    <a:pt x="385" y="57"/>
                    <a:pt x="385" y="72"/>
                  </a:cubicBezTo>
                  <a:cubicBezTo>
                    <a:pt x="385" y="151"/>
                    <a:pt x="385" y="151"/>
                    <a:pt x="385" y="151"/>
                  </a:cubicBezTo>
                  <a:cubicBezTo>
                    <a:pt x="385" y="166"/>
                    <a:pt x="394" y="179"/>
                    <a:pt x="410" y="179"/>
                  </a:cubicBezTo>
                  <a:cubicBezTo>
                    <a:pt x="426" y="179"/>
                    <a:pt x="435" y="166"/>
                    <a:pt x="435" y="151"/>
                  </a:cubicBezTo>
                  <a:cubicBezTo>
                    <a:pt x="435" y="61"/>
                    <a:pt x="435" y="61"/>
                    <a:pt x="435" y="61"/>
                  </a:cubicBezTo>
                  <a:cubicBezTo>
                    <a:pt x="435" y="27"/>
                    <a:pt x="408" y="4"/>
                    <a:pt x="375" y="4"/>
                  </a:cubicBezTo>
                  <a:cubicBezTo>
                    <a:pt x="343" y="4"/>
                    <a:pt x="323" y="26"/>
                    <a:pt x="323" y="26"/>
                  </a:cubicBezTo>
                  <a:cubicBezTo>
                    <a:pt x="312" y="12"/>
                    <a:pt x="297" y="4"/>
                    <a:pt x="272" y="4"/>
                  </a:cubicBezTo>
                  <a:cubicBezTo>
                    <a:pt x="246" y="4"/>
                    <a:pt x="223" y="26"/>
                    <a:pt x="223" y="26"/>
                  </a:cubicBezTo>
                  <a:cubicBezTo>
                    <a:pt x="212" y="12"/>
                    <a:pt x="194" y="4"/>
                    <a:pt x="178" y="4"/>
                  </a:cubicBezTo>
                  <a:cubicBezTo>
                    <a:pt x="155" y="4"/>
                    <a:pt x="136" y="14"/>
                    <a:pt x="125" y="40"/>
                  </a:cubicBezTo>
                  <a:cubicBezTo>
                    <a:pt x="92" y="119"/>
                    <a:pt x="92" y="119"/>
                    <a:pt x="92" y="119"/>
                  </a:cubicBezTo>
                  <a:lnTo>
                    <a:pt x="49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" name="Shape 280"/>
            <p:cNvSpPr/>
            <p:nvPr/>
          </p:nvSpPr>
          <p:spPr>
            <a:xfrm>
              <a:off x="4097337" y="5649912"/>
              <a:ext cx="149225" cy="157163"/>
            </a:xfrm>
            <a:custGeom>
              <a:avLst/>
              <a:gdLst/>
              <a:ahLst/>
              <a:cxnLst/>
              <a:rect l="0" t="0" r="0" b="0"/>
              <a:pathLst>
                <a:path w="40" h="41" extrusionOk="0">
                  <a:moveTo>
                    <a:pt x="37" y="20"/>
                  </a:moveTo>
                  <a:cubicBezTo>
                    <a:pt x="37" y="20"/>
                    <a:pt x="37" y="20"/>
                    <a:pt x="37" y="20"/>
                  </a:cubicBezTo>
                  <a:cubicBezTo>
                    <a:pt x="37" y="11"/>
                    <a:pt x="29" y="4"/>
                    <a:pt x="20" y="4"/>
                  </a:cubicBezTo>
                  <a:cubicBezTo>
                    <a:pt x="11" y="4"/>
                    <a:pt x="3" y="11"/>
                    <a:pt x="3" y="20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30"/>
                    <a:pt x="11" y="37"/>
                    <a:pt x="20" y="37"/>
                  </a:cubicBezTo>
                  <a:cubicBezTo>
                    <a:pt x="29" y="37"/>
                    <a:pt x="37" y="30"/>
                    <a:pt x="37" y="20"/>
                  </a:cubicBezTo>
                  <a:moveTo>
                    <a:pt x="0" y="21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0" y="32"/>
                    <a:pt x="31" y="41"/>
                    <a:pt x="20" y="41"/>
                  </a:cubicBezTo>
                  <a:cubicBezTo>
                    <a:pt x="8" y="41"/>
                    <a:pt x="0" y="32"/>
                    <a:pt x="0" y="2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" name="Shape 281"/>
            <p:cNvSpPr/>
            <p:nvPr/>
          </p:nvSpPr>
          <p:spPr>
            <a:xfrm>
              <a:off x="4141787" y="5688012"/>
              <a:ext cx="63498" cy="76198"/>
            </a:xfrm>
            <a:custGeom>
              <a:avLst/>
              <a:gdLst/>
              <a:ahLst/>
              <a:cxnLst/>
              <a:rect l="0" t="0" r="0" b="0"/>
              <a:pathLst>
                <a:path w="17" h="20" extrusionOk="0">
                  <a:moveTo>
                    <a:pt x="9" y="10"/>
                  </a:moveTo>
                  <a:cubicBezTo>
                    <a:pt x="11" y="10"/>
                    <a:pt x="12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5"/>
                    <a:pt x="11" y="4"/>
                    <a:pt x="9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0"/>
                    <a:pt x="5" y="10"/>
                    <a:pt x="5" y="10"/>
                  </a:cubicBezTo>
                  <a:lnTo>
                    <a:pt x="9" y="10"/>
                  </a:lnTo>
                  <a:close/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2" y="0"/>
                    <a:pt x="14" y="1"/>
                    <a:pt x="15" y="2"/>
                  </a:cubicBezTo>
                  <a:cubicBezTo>
                    <a:pt x="16" y="3"/>
                    <a:pt x="17" y="5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0"/>
                    <a:pt x="15" y="12"/>
                    <a:pt x="13" y="13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7"/>
                    <a:pt x="16" y="18"/>
                    <a:pt x="16" y="18"/>
                  </a:cubicBezTo>
                  <a:cubicBezTo>
                    <a:pt x="16" y="19"/>
                    <a:pt x="15" y="20"/>
                    <a:pt x="14" y="20"/>
                  </a:cubicBezTo>
                  <a:cubicBezTo>
                    <a:pt x="13" y="20"/>
                    <a:pt x="13" y="20"/>
                    <a:pt x="12" y="19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4" y="20"/>
                    <a:pt x="2" y="20"/>
                  </a:cubicBezTo>
                  <a:cubicBezTo>
                    <a:pt x="1" y="20"/>
                    <a:pt x="0" y="19"/>
                    <a:pt x="0" y="18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82" name="Shape 282"/>
          <p:cNvSpPr txBox="1"/>
          <p:nvPr/>
        </p:nvSpPr>
        <p:spPr>
          <a:xfrm>
            <a:off x="6934200" y="6505955"/>
            <a:ext cx="1751699" cy="199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7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© 2014 VMware Inc. All rights reserved.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Subtitle and Content"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5" name="Shape 285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8229600" cy="434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25400" algn="l" rtl="0">
              <a:lnSpc>
                <a:spcPct val="90000"/>
              </a:lnSpc>
              <a:spcBef>
                <a:spcPts val="1200"/>
              </a:spcBef>
              <a:buClr>
                <a:srgbClr val="A8A8AB"/>
              </a:buClr>
              <a:buFont typeface="Arial"/>
              <a:buChar char="•"/>
              <a:defRPr/>
            </a:lvl1pPr>
            <a:lvl2pPr marL="502918" indent="-45718" algn="l" rtl="0">
              <a:lnSpc>
                <a:spcPct val="90000"/>
              </a:lnSpc>
              <a:spcBef>
                <a:spcPts val="800"/>
              </a:spcBef>
              <a:buClr>
                <a:srgbClr val="A8A8AB"/>
              </a:buClr>
              <a:buFont typeface="Arial"/>
              <a:buChar char="–"/>
              <a:defRPr/>
            </a:lvl2pPr>
            <a:lvl3pPr marL="731520" indent="-76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3pPr>
            <a:lvl4pPr marL="9601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4pPr>
            <a:lvl5pPr marL="11887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5pPr>
            <a:lvl6pPr marL="14173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6pPr>
            <a:lvl7pPr marL="16459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7pPr>
            <a:lvl8pPr marL="18745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8pPr>
            <a:lvl9pPr marL="21031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86" name="Shape 286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9" cy="13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87" name="Shape 287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88" name="Shape 288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  <p:sp>
        <p:nvSpPr>
          <p:cNvPr id="289" name="Shape 289"/>
          <p:cNvSpPr txBox="1">
            <a:spLocks noGrp="1"/>
          </p:cNvSpPr>
          <p:nvPr>
            <p:ph type="body" idx="2"/>
          </p:nvPr>
        </p:nvSpPr>
        <p:spPr>
          <a:xfrm>
            <a:off x="457200" y="1206500"/>
            <a:ext cx="8229600" cy="30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464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25400" algn="l" rtl="0">
              <a:lnSpc>
                <a:spcPct val="90000"/>
              </a:lnSpc>
              <a:spcBef>
                <a:spcPts val="1200"/>
              </a:spcBef>
              <a:buClr>
                <a:srgbClr val="A8A8AB"/>
              </a:buClr>
              <a:buFont typeface="Arial"/>
              <a:buChar char="•"/>
              <a:defRPr/>
            </a:lvl1pPr>
            <a:lvl2pPr marL="502918" indent="-45718" algn="l" rtl="0">
              <a:lnSpc>
                <a:spcPct val="90000"/>
              </a:lnSpc>
              <a:spcBef>
                <a:spcPts val="800"/>
              </a:spcBef>
              <a:buClr>
                <a:srgbClr val="A8A8AB"/>
              </a:buClr>
              <a:buFont typeface="Arial"/>
              <a:buChar char="–"/>
              <a:defRPr/>
            </a:lvl2pPr>
            <a:lvl3pPr marL="731520" indent="-76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3pPr>
            <a:lvl4pPr marL="9601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4pPr>
            <a:lvl5pPr marL="11887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5pPr>
            <a:lvl6pPr marL="14173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6pPr>
            <a:lvl7pPr marL="16459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7pPr>
            <a:lvl8pPr marL="18745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8pPr>
            <a:lvl9pPr marL="21031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93" name="Shape 293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9" cy="13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94" name="Shape 294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95" name="Shape 295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" name="Shape 29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274107" y="0"/>
            <a:ext cx="486989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xfrm>
            <a:off x="461166" y="1676400"/>
            <a:ext cx="54863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9" name="Shape 299"/>
          <p:cNvSpPr txBox="1">
            <a:spLocks noGrp="1"/>
          </p:cNvSpPr>
          <p:nvPr>
            <p:ph type="body" idx="1"/>
          </p:nvPr>
        </p:nvSpPr>
        <p:spPr>
          <a:xfrm>
            <a:off x="457197" y="3276600"/>
            <a:ext cx="5486399" cy="60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  <p:grpSp>
        <p:nvGrpSpPr>
          <p:cNvPr id="300" name="Shape 300"/>
          <p:cNvGrpSpPr/>
          <p:nvPr/>
        </p:nvGrpSpPr>
        <p:grpSpPr>
          <a:xfrm>
            <a:off x="448518" y="6446313"/>
            <a:ext cx="1099997" cy="173386"/>
            <a:chOff x="-84138" y="5622925"/>
            <a:chExt cx="4330700" cy="682625"/>
          </a:xfrm>
        </p:grpSpPr>
        <p:sp>
          <p:nvSpPr>
            <p:cNvPr id="301" name="Shape 301"/>
            <p:cNvSpPr/>
            <p:nvPr/>
          </p:nvSpPr>
          <p:spPr>
            <a:xfrm>
              <a:off x="1589087" y="5649912"/>
              <a:ext cx="914399" cy="647699"/>
            </a:xfrm>
            <a:custGeom>
              <a:avLst/>
              <a:gdLst/>
              <a:ahLst/>
              <a:cxnLst/>
              <a:rect l="0" t="0" r="0" b="0"/>
              <a:pathLst>
                <a:path w="243" h="170" extrusionOk="0">
                  <a:moveTo>
                    <a:pt x="52" y="159"/>
                  </a:moveTo>
                  <a:cubicBezTo>
                    <a:pt x="2" y="19"/>
                    <a:pt x="2" y="19"/>
                    <a:pt x="2" y="19"/>
                  </a:cubicBezTo>
                  <a:cubicBezTo>
                    <a:pt x="1" y="17"/>
                    <a:pt x="0" y="14"/>
                    <a:pt x="0" y="12"/>
                  </a:cubicBezTo>
                  <a:cubicBezTo>
                    <a:pt x="0" y="6"/>
                    <a:pt x="5" y="0"/>
                    <a:pt x="13" y="0"/>
                  </a:cubicBezTo>
                  <a:cubicBezTo>
                    <a:pt x="19" y="0"/>
                    <a:pt x="23" y="4"/>
                    <a:pt x="25" y="11"/>
                  </a:cubicBezTo>
                  <a:cubicBezTo>
                    <a:pt x="67" y="131"/>
                    <a:pt x="67" y="131"/>
                    <a:pt x="67" y="131"/>
                  </a:cubicBezTo>
                  <a:cubicBezTo>
                    <a:pt x="109" y="10"/>
                    <a:pt x="109" y="10"/>
                    <a:pt x="109" y="10"/>
                  </a:cubicBezTo>
                  <a:cubicBezTo>
                    <a:pt x="111" y="4"/>
                    <a:pt x="114" y="0"/>
                    <a:pt x="121" y="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9" y="0"/>
                    <a:pt x="133" y="4"/>
                    <a:pt x="135" y="10"/>
                  </a:cubicBezTo>
                  <a:cubicBezTo>
                    <a:pt x="177" y="131"/>
                    <a:pt x="177" y="131"/>
                    <a:pt x="177" y="131"/>
                  </a:cubicBezTo>
                  <a:cubicBezTo>
                    <a:pt x="219" y="10"/>
                    <a:pt x="219" y="10"/>
                    <a:pt x="219" y="10"/>
                  </a:cubicBezTo>
                  <a:cubicBezTo>
                    <a:pt x="221" y="5"/>
                    <a:pt x="224" y="0"/>
                    <a:pt x="231" y="0"/>
                  </a:cubicBezTo>
                  <a:cubicBezTo>
                    <a:pt x="238" y="0"/>
                    <a:pt x="243" y="6"/>
                    <a:pt x="243" y="12"/>
                  </a:cubicBezTo>
                  <a:cubicBezTo>
                    <a:pt x="243" y="14"/>
                    <a:pt x="242" y="17"/>
                    <a:pt x="241" y="19"/>
                  </a:cubicBezTo>
                  <a:cubicBezTo>
                    <a:pt x="191" y="159"/>
                    <a:pt x="191" y="159"/>
                    <a:pt x="191" y="159"/>
                  </a:cubicBezTo>
                  <a:cubicBezTo>
                    <a:pt x="188" y="166"/>
                    <a:pt x="183" y="170"/>
                    <a:pt x="177" y="170"/>
                  </a:cubicBezTo>
                  <a:cubicBezTo>
                    <a:pt x="176" y="170"/>
                    <a:pt x="176" y="170"/>
                    <a:pt x="176" y="170"/>
                  </a:cubicBezTo>
                  <a:cubicBezTo>
                    <a:pt x="170" y="170"/>
                    <a:pt x="165" y="166"/>
                    <a:pt x="163" y="159"/>
                  </a:cubicBezTo>
                  <a:cubicBezTo>
                    <a:pt x="122" y="40"/>
                    <a:pt x="122" y="40"/>
                    <a:pt x="122" y="40"/>
                  </a:cubicBezTo>
                  <a:cubicBezTo>
                    <a:pt x="80" y="159"/>
                    <a:pt x="80" y="159"/>
                    <a:pt x="80" y="159"/>
                  </a:cubicBezTo>
                  <a:cubicBezTo>
                    <a:pt x="78" y="166"/>
                    <a:pt x="73" y="170"/>
                    <a:pt x="66" y="170"/>
                  </a:cubicBezTo>
                  <a:cubicBezTo>
                    <a:pt x="66" y="170"/>
                    <a:pt x="66" y="170"/>
                    <a:pt x="66" y="170"/>
                  </a:cubicBezTo>
                  <a:cubicBezTo>
                    <a:pt x="60" y="170"/>
                    <a:pt x="55" y="166"/>
                    <a:pt x="52" y="159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Shape 302"/>
            <p:cNvSpPr/>
            <p:nvPr/>
          </p:nvSpPr>
          <p:spPr>
            <a:xfrm>
              <a:off x="3163888" y="5649912"/>
              <a:ext cx="354011" cy="647699"/>
            </a:xfrm>
            <a:custGeom>
              <a:avLst/>
              <a:gdLst/>
              <a:ahLst/>
              <a:cxnLst/>
              <a:rect l="0" t="0" r="0" b="0"/>
              <a:pathLst>
                <a:path w="94" h="170" extrusionOk="0">
                  <a:moveTo>
                    <a:pt x="0" y="13"/>
                  </a:moveTo>
                  <a:cubicBezTo>
                    <a:pt x="0" y="6"/>
                    <a:pt x="5" y="0"/>
                    <a:pt x="12" y="0"/>
                  </a:cubicBezTo>
                  <a:cubicBezTo>
                    <a:pt x="19" y="0"/>
                    <a:pt x="24" y="5"/>
                    <a:pt x="24" y="13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37" y="13"/>
                    <a:pt x="64" y="0"/>
                    <a:pt x="82" y="0"/>
                  </a:cubicBezTo>
                  <a:cubicBezTo>
                    <a:pt x="89" y="0"/>
                    <a:pt x="94" y="6"/>
                    <a:pt x="94" y="13"/>
                  </a:cubicBezTo>
                  <a:cubicBezTo>
                    <a:pt x="94" y="20"/>
                    <a:pt x="89" y="24"/>
                    <a:pt x="83" y="25"/>
                  </a:cubicBezTo>
                  <a:cubicBezTo>
                    <a:pt x="51" y="29"/>
                    <a:pt x="24" y="53"/>
                    <a:pt x="24" y="101"/>
                  </a:cubicBezTo>
                  <a:cubicBezTo>
                    <a:pt x="24" y="157"/>
                    <a:pt x="24" y="157"/>
                    <a:pt x="24" y="157"/>
                  </a:cubicBezTo>
                  <a:cubicBezTo>
                    <a:pt x="24" y="164"/>
                    <a:pt x="19" y="170"/>
                    <a:pt x="12" y="170"/>
                  </a:cubicBezTo>
                  <a:cubicBezTo>
                    <a:pt x="5" y="170"/>
                    <a:pt x="0" y="164"/>
                    <a:pt x="0" y="157"/>
                  </a:cubicBezTo>
                  <a:lnTo>
                    <a:pt x="0" y="13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3" name="Shape 303"/>
            <p:cNvSpPr/>
            <p:nvPr/>
          </p:nvSpPr>
          <p:spPr>
            <a:xfrm>
              <a:off x="3509962" y="5649912"/>
              <a:ext cx="579436" cy="655636"/>
            </a:xfrm>
            <a:custGeom>
              <a:avLst/>
              <a:gdLst/>
              <a:ahLst/>
              <a:cxnLst/>
              <a:rect l="0" t="0" r="0" b="0"/>
              <a:pathLst>
                <a:path w="154" h="172" extrusionOk="0">
                  <a:moveTo>
                    <a:pt x="129" y="76"/>
                  </a:moveTo>
                  <a:cubicBezTo>
                    <a:pt x="127" y="47"/>
                    <a:pt x="110" y="21"/>
                    <a:pt x="77" y="21"/>
                  </a:cubicBezTo>
                  <a:cubicBezTo>
                    <a:pt x="49" y="21"/>
                    <a:pt x="28" y="44"/>
                    <a:pt x="25" y="76"/>
                  </a:cubicBezTo>
                  <a:lnTo>
                    <a:pt x="129" y="76"/>
                  </a:lnTo>
                  <a:close/>
                  <a:moveTo>
                    <a:pt x="81" y="172"/>
                  </a:moveTo>
                  <a:cubicBezTo>
                    <a:pt x="36" y="172"/>
                    <a:pt x="0" y="137"/>
                    <a:pt x="0" y="86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3" y="0"/>
                    <a:pt x="78" y="0"/>
                  </a:cubicBezTo>
                  <a:cubicBezTo>
                    <a:pt x="126" y="0"/>
                    <a:pt x="154" y="40"/>
                    <a:pt x="154" y="83"/>
                  </a:cubicBezTo>
                  <a:cubicBezTo>
                    <a:pt x="154" y="90"/>
                    <a:pt x="148" y="95"/>
                    <a:pt x="142" y="95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28" y="130"/>
                    <a:pt x="53" y="150"/>
                    <a:pt x="82" y="150"/>
                  </a:cubicBezTo>
                  <a:cubicBezTo>
                    <a:pt x="102" y="150"/>
                    <a:pt x="117" y="142"/>
                    <a:pt x="129" y="131"/>
                  </a:cubicBezTo>
                  <a:cubicBezTo>
                    <a:pt x="131" y="130"/>
                    <a:pt x="133" y="128"/>
                    <a:pt x="136" y="128"/>
                  </a:cubicBezTo>
                  <a:cubicBezTo>
                    <a:pt x="142" y="128"/>
                    <a:pt x="146" y="133"/>
                    <a:pt x="146" y="139"/>
                  </a:cubicBezTo>
                  <a:cubicBezTo>
                    <a:pt x="146" y="142"/>
                    <a:pt x="145" y="145"/>
                    <a:pt x="142" y="147"/>
                  </a:cubicBezTo>
                  <a:cubicBezTo>
                    <a:pt x="127" y="162"/>
                    <a:pt x="109" y="172"/>
                    <a:pt x="81" y="172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4" name="Shape 304"/>
            <p:cNvSpPr/>
            <p:nvPr/>
          </p:nvSpPr>
          <p:spPr>
            <a:xfrm>
              <a:off x="2503488" y="5649912"/>
              <a:ext cx="547687" cy="655636"/>
            </a:xfrm>
            <a:custGeom>
              <a:avLst/>
              <a:gdLst/>
              <a:ahLst/>
              <a:cxnLst/>
              <a:rect l="0" t="0" r="0" b="0"/>
              <a:pathLst>
                <a:path w="146" h="172" extrusionOk="0">
                  <a:moveTo>
                    <a:pt x="122" y="107"/>
                  </a:moveTo>
                  <a:cubicBezTo>
                    <a:pt x="122" y="91"/>
                    <a:pt x="122" y="91"/>
                    <a:pt x="122" y="91"/>
                  </a:cubicBezTo>
                  <a:cubicBezTo>
                    <a:pt x="110" y="88"/>
                    <a:pt x="94" y="84"/>
                    <a:pt x="74" y="84"/>
                  </a:cubicBezTo>
                  <a:cubicBezTo>
                    <a:pt x="43" y="84"/>
                    <a:pt x="25" y="98"/>
                    <a:pt x="25" y="118"/>
                  </a:cubicBezTo>
                  <a:cubicBezTo>
                    <a:pt x="25" y="119"/>
                    <a:pt x="25" y="119"/>
                    <a:pt x="25" y="119"/>
                  </a:cubicBezTo>
                  <a:cubicBezTo>
                    <a:pt x="25" y="140"/>
                    <a:pt x="45" y="152"/>
                    <a:pt x="67" y="152"/>
                  </a:cubicBezTo>
                  <a:cubicBezTo>
                    <a:pt x="97" y="152"/>
                    <a:pt x="122" y="133"/>
                    <a:pt x="122" y="107"/>
                  </a:cubicBezTo>
                  <a:moveTo>
                    <a:pt x="0" y="120"/>
                  </a:moveTo>
                  <a:cubicBezTo>
                    <a:pt x="0" y="119"/>
                    <a:pt x="0" y="119"/>
                    <a:pt x="0" y="119"/>
                  </a:cubicBezTo>
                  <a:cubicBezTo>
                    <a:pt x="0" y="85"/>
                    <a:pt x="29" y="66"/>
                    <a:pt x="71" y="66"/>
                  </a:cubicBezTo>
                  <a:cubicBezTo>
                    <a:pt x="92" y="66"/>
                    <a:pt x="107" y="69"/>
                    <a:pt x="122" y="73"/>
                  </a:cubicBezTo>
                  <a:cubicBezTo>
                    <a:pt x="122" y="67"/>
                    <a:pt x="122" y="67"/>
                    <a:pt x="122" y="67"/>
                  </a:cubicBezTo>
                  <a:cubicBezTo>
                    <a:pt x="122" y="37"/>
                    <a:pt x="104" y="22"/>
                    <a:pt x="73" y="22"/>
                  </a:cubicBezTo>
                  <a:cubicBezTo>
                    <a:pt x="56" y="22"/>
                    <a:pt x="46" y="24"/>
                    <a:pt x="34" y="30"/>
                  </a:cubicBezTo>
                  <a:cubicBezTo>
                    <a:pt x="33" y="30"/>
                    <a:pt x="31" y="31"/>
                    <a:pt x="30" y="31"/>
                  </a:cubicBezTo>
                  <a:cubicBezTo>
                    <a:pt x="24" y="31"/>
                    <a:pt x="19" y="26"/>
                    <a:pt x="19" y="20"/>
                  </a:cubicBezTo>
                  <a:cubicBezTo>
                    <a:pt x="19" y="15"/>
                    <a:pt x="21" y="12"/>
                    <a:pt x="26" y="10"/>
                  </a:cubicBezTo>
                  <a:cubicBezTo>
                    <a:pt x="42" y="3"/>
                    <a:pt x="54" y="0"/>
                    <a:pt x="75" y="0"/>
                  </a:cubicBezTo>
                  <a:cubicBezTo>
                    <a:pt x="99" y="0"/>
                    <a:pt x="117" y="6"/>
                    <a:pt x="129" y="19"/>
                  </a:cubicBezTo>
                  <a:cubicBezTo>
                    <a:pt x="140" y="30"/>
                    <a:pt x="146" y="46"/>
                    <a:pt x="146" y="67"/>
                  </a:cubicBezTo>
                  <a:cubicBezTo>
                    <a:pt x="146" y="158"/>
                    <a:pt x="146" y="158"/>
                    <a:pt x="146" y="158"/>
                  </a:cubicBezTo>
                  <a:cubicBezTo>
                    <a:pt x="146" y="165"/>
                    <a:pt x="141" y="170"/>
                    <a:pt x="134" y="170"/>
                  </a:cubicBezTo>
                  <a:cubicBezTo>
                    <a:pt x="127" y="170"/>
                    <a:pt x="122" y="165"/>
                    <a:pt x="122" y="159"/>
                  </a:cubicBezTo>
                  <a:cubicBezTo>
                    <a:pt x="122" y="143"/>
                    <a:pt x="122" y="143"/>
                    <a:pt x="122" y="143"/>
                  </a:cubicBezTo>
                  <a:cubicBezTo>
                    <a:pt x="111" y="158"/>
                    <a:pt x="91" y="172"/>
                    <a:pt x="62" y="172"/>
                  </a:cubicBezTo>
                  <a:cubicBezTo>
                    <a:pt x="32" y="172"/>
                    <a:pt x="0" y="154"/>
                    <a:pt x="0" y="12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5" name="Shape 305"/>
            <p:cNvSpPr/>
            <p:nvPr/>
          </p:nvSpPr>
          <p:spPr>
            <a:xfrm>
              <a:off x="-84138" y="5622925"/>
              <a:ext cx="1635124" cy="682625"/>
            </a:xfrm>
            <a:custGeom>
              <a:avLst/>
              <a:gdLst/>
              <a:ahLst/>
              <a:cxnLst/>
              <a:rect l="0" t="0" r="0" b="0"/>
              <a:pathLst>
                <a:path w="435" h="179" extrusionOk="0">
                  <a:moveTo>
                    <a:pt x="49" y="18"/>
                  </a:moveTo>
                  <a:cubicBezTo>
                    <a:pt x="43" y="6"/>
                    <a:pt x="30" y="0"/>
                    <a:pt x="17" y="6"/>
                  </a:cubicBezTo>
                  <a:cubicBezTo>
                    <a:pt x="5" y="12"/>
                    <a:pt x="0" y="25"/>
                    <a:pt x="6" y="37"/>
                  </a:cubicBezTo>
                  <a:cubicBezTo>
                    <a:pt x="58" y="152"/>
                    <a:pt x="58" y="152"/>
                    <a:pt x="58" y="152"/>
                  </a:cubicBezTo>
                  <a:cubicBezTo>
                    <a:pt x="67" y="169"/>
                    <a:pt x="75" y="179"/>
                    <a:pt x="92" y="179"/>
                  </a:cubicBezTo>
                  <a:cubicBezTo>
                    <a:pt x="109" y="179"/>
                    <a:pt x="117" y="169"/>
                    <a:pt x="125" y="152"/>
                  </a:cubicBezTo>
                  <a:cubicBezTo>
                    <a:pt x="125" y="152"/>
                    <a:pt x="171" y="52"/>
                    <a:pt x="171" y="51"/>
                  </a:cubicBezTo>
                  <a:cubicBezTo>
                    <a:pt x="172" y="50"/>
                    <a:pt x="173" y="46"/>
                    <a:pt x="178" y="46"/>
                  </a:cubicBezTo>
                  <a:cubicBezTo>
                    <a:pt x="182" y="47"/>
                    <a:pt x="185" y="50"/>
                    <a:pt x="185" y="54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185" y="166"/>
                    <a:pt x="193" y="179"/>
                    <a:pt x="209" y="179"/>
                  </a:cubicBezTo>
                  <a:cubicBezTo>
                    <a:pt x="225" y="179"/>
                    <a:pt x="234" y="166"/>
                    <a:pt x="234" y="151"/>
                  </a:cubicBezTo>
                  <a:cubicBezTo>
                    <a:pt x="234" y="72"/>
                    <a:pt x="234" y="72"/>
                    <a:pt x="234" y="72"/>
                  </a:cubicBezTo>
                  <a:cubicBezTo>
                    <a:pt x="234" y="56"/>
                    <a:pt x="245" y="46"/>
                    <a:pt x="260" y="46"/>
                  </a:cubicBezTo>
                  <a:cubicBezTo>
                    <a:pt x="275" y="46"/>
                    <a:pt x="285" y="57"/>
                    <a:pt x="285" y="72"/>
                  </a:cubicBezTo>
                  <a:cubicBezTo>
                    <a:pt x="285" y="151"/>
                    <a:pt x="285" y="151"/>
                    <a:pt x="285" y="151"/>
                  </a:cubicBezTo>
                  <a:cubicBezTo>
                    <a:pt x="285" y="166"/>
                    <a:pt x="294" y="179"/>
                    <a:pt x="310" y="179"/>
                  </a:cubicBezTo>
                  <a:cubicBezTo>
                    <a:pt x="326" y="179"/>
                    <a:pt x="334" y="166"/>
                    <a:pt x="334" y="151"/>
                  </a:cubicBezTo>
                  <a:cubicBezTo>
                    <a:pt x="334" y="72"/>
                    <a:pt x="334" y="72"/>
                    <a:pt x="334" y="72"/>
                  </a:cubicBezTo>
                  <a:cubicBezTo>
                    <a:pt x="334" y="56"/>
                    <a:pt x="345" y="46"/>
                    <a:pt x="360" y="46"/>
                  </a:cubicBezTo>
                  <a:cubicBezTo>
                    <a:pt x="375" y="46"/>
                    <a:pt x="385" y="57"/>
                    <a:pt x="385" y="72"/>
                  </a:cubicBezTo>
                  <a:cubicBezTo>
                    <a:pt x="385" y="151"/>
                    <a:pt x="385" y="151"/>
                    <a:pt x="385" y="151"/>
                  </a:cubicBezTo>
                  <a:cubicBezTo>
                    <a:pt x="385" y="166"/>
                    <a:pt x="394" y="179"/>
                    <a:pt x="410" y="179"/>
                  </a:cubicBezTo>
                  <a:cubicBezTo>
                    <a:pt x="426" y="179"/>
                    <a:pt x="435" y="166"/>
                    <a:pt x="435" y="151"/>
                  </a:cubicBezTo>
                  <a:cubicBezTo>
                    <a:pt x="435" y="61"/>
                    <a:pt x="435" y="61"/>
                    <a:pt x="435" y="61"/>
                  </a:cubicBezTo>
                  <a:cubicBezTo>
                    <a:pt x="435" y="27"/>
                    <a:pt x="408" y="4"/>
                    <a:pt x="375" y="4"/>
                  </a:cubicBezTo>
                  <a:cubicBezTo>
                    <a:pt x="343" y="4"/>
                    <a:pt x="323" y="26"/>
                    <a:pt x="323" y="26"/>
                  </a:cubicBezTo>
                  <a:cubicBezTo>
                    <a:pt x="312" y="12"/>
                    <a:pt x="297" y="4"/>
                    <a:pt x="272" y="4"/>
                  </a:cubicBezTo>
                  <a:cubicBezTo>
                    <a:pt x="246" y="4"/>
                    <a:pt x="223" y="26"/>
                    <a:pt x="223" y="26"/>
                  </a:cubicBezTo>
                  <a:cubicBezTo>
                    <a:pt x="212" y="12"/>
                    <a:pt x="194" y="4"/>
                    <a:pt x="178" y="4"/>
                  </a:cubicBezTo>
                  <a:cubicBezTo>
                    <a:pt x="155" y="4"/>
                    <a:pt x="136" y="14"/>
                    <a:pt x="125" y="40"/>
                  </a:cubicBezTo>
                  <a:cubicBezTo>
                    <a:pt x="92" y="119"/>
                    <a:pt x="92" y="119"/>
                    <a:pt x="92" y="119"/>
                  </a:cubicBezTo>
                  <a:lnTo>
                    <a:pt x="49" y="18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6" name="Shape 306"/>
            <p:cNvSpPr/>
            <p:nvPr/>
          </p:nvSpPr>
          <p:spPr>
            <a:xfrm>
              <a:off x="4097337" y="5649912"/>
              <a:ext cx="149225" cy="157163"/>
            </a:xfrm>
            <a:custGeom>
              <a:avLst/>
              <a:gdLst/>
              <a:ahLst/>
              <a:cxnLst/>
              <a:rect l="0" t="0" r="0" b="0"/>
              <a:pathLst>
                <a:path w="40" h="41" extrusionOk="0">
                  <a:moveTo>
                    <a:pt x="37" y="20"/>
                  </a:moveTo>
                  <a:cubicBezTo>
                    <a:pt x="37" y="20"/>
                    <a:pt x="37" y="20"/>
                    <a:pt x="37" y="20"/>
                  </a:cubicBezTo>
                  <a:cubicBezTo>
                    <a:pt x="37" y="11"/>
                    <a:pt x="29" y="4"/>
                    <a:pt x="20" y="4"/>
                  </a:cubicBezTo>
                  <a:cubicBezTo>
                    <a:pt x="11" y="4"/>
                    <a:pt x="3" y="11"/>
                    <a:pt x="3" y="20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30"/>
                    <a:pt x="11" y="37"/>
                    <a:pt x="20" y="37"/>
                  </a:cubicBezTo>
                  <a:cubicBezTo>
                    <a:pt x="29" y="37"/>
                    <a:pt x="37" y="30"/>
                    <a:pt x="37" y="20"/>
                  </a:cubicBezTo>
                  <a:moveTo>
                    <a:pt x="0" y="21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0" y="32"/>
                    <a:pt x="31" y="41"/>
                    <a:pt x="20" y="41"/>
                  </a:cubicBezTo>
                  <a:cubicBezTo>
                    <a:pt x="8" y="41"/>
                    <a:pt x="0" y="32"/>
                    <a:pt x="0" y="21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7" name="Shape 307"/>
            <p:cNvSpPr/>
            <p:nvPr/>
          </p:nvSpPr>
          <p:spPr>
            <a:xfrm>
              <a:off x="4141787" y="5688012"/>
              <a:ext cx="63498" cy="76198"/>
            </a:xfrm>
            <a:custGeom>
              <a:avLst/>
              <a:gdLst/>
              <a:ahLst/>
              <a:cxnLst/>
              <a:rect l="0" t="0" r="0" b="0"/>
              <a:pathLst>
                <a:path w="17" h="20" extrusionOk="0">
                  <a:moveTo>
                    <a:pt x="9" y="10"/>
                  </a:moveTo>
                  <a:cubicBezTo>
                    <a:pt x="11" y="10"/>
                    <a:pt x="12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5"/>
                    <a:pt x="11" y="4"/>
                    <a:pt x="9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0"/>
                    <a:pt x="5" y="10"/>
                    <a:pt x="5" y="10"/>
                  </a:cubicBezTo>
                  <a:lnTo>
                    <a:pt x="9" y="10"/>
                  </a:lnTo>
                  <a:close/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2" y="0"/>
                    <a:pt x="14" y="1"/>
                    <a:pt x="15" y="2"/>
                  </a:cubicBezTo>
                  <a:cubicBezTo>
                    <a:pt x="16" y="3"/>
                    <a:pt x="17" y="5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0"/>
                    <a:pt x="15" y="12"/>
                    <a:pt x="13" y="13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7"/>
                    <a:pt x="16" y="18"/>
                    <a:pt x="16" y="18"/>
                  </a:cubicBezTo>
                  <a:cubicBezTo>
                    <a:pt x="16" y="19"/>
                    <a:pt x="15" y="20"/>
                    <a:pt x="14" y="20"/>
                  </a:cubicBezTo>
                  <a:cubicBezTo>
                    <a:pt x="13" y="20"/>
                    <a:pt x="13" y="20"/>
                    <a:pt x="12" y="19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4" y="20"/>
                    <a:pt x="2" y="20"/>
                  </a:cubicBezTo>
                  <a:cubicBezTo>
                    <a:pt x="1" y="20"/>
                    <a:pt x="0" y="19"/>
                    <a:pt x="0" y="18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464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25400" algn="l" rtl="0">
              <a:lnSpc>
                <a:spcPct val="90000"/>
              </a:lnSpc>
              <a:spcBef>
                <a:spcPts val="1200"/>
              </a:spcBef>
              <a:buClr>
                <a:srgbClr val="A8A8AB"/>
              </a:buClr>
              <a:buFont typeface="Arial"/>
              <a:buChar char="•"/>
              <a:defRPr/>
            </a:lvl1pPr>
            <a:lvl2pPr marL="502919" indent="-45719" algn="l" rtl="0">
              <a:lnSpc>
                <a:spcPct val="90000"/>
              </a:lnSpc>
              <a:spcBef>
                <a:spcPts val="800"/>
              </a:spcBef>
              <a:buClr>
                <a:srgbClr val="A8A8AB"/>
              </a:buClr>
              <a:buFont typeface="Arial"/>
              <a:buChar char="–"/>
              <a:defRPr/>
            </a:lvl2pPr>
            <a:lvl3pPr marL="731520" indent="-76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3pPr>
            <a:lvl4pPr marL="9601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4pPr>
            <a:lvl5pPr marL="11887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5pPr>
            <a:lvl6pPr marL="14173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6pPr>
            <a:lvl7pPr marL="16459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7pPr>
            <a:lvl8pPr marL="18745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8pPr>
            <a:lvl9pPr marL="21031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8" cy="1333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36" cy="149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  <p:sp>
        <p:nvSpPr>
          <p:cNvPr id="49" name="Shape 49"/>
          <p:cNvSpPr txBox="1"/>
          <p:nvPr/>
        </p:nvSpPr>
        <p:spPr>
          <a:xfrm>
            <a:off x="2157500" y="6070700"/>
            <a:ext cx="4585499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>
                <a:solidFill>
                  <a:schemeClr val="accent6"/>
                </a:solidFill>
              </a:rPr>
              <a:t>Open vSwitch for Microsoft Hyper-V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 with Pictur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title"/>
          </p:nvPr>
        </p:nvSpPr>
        <p:spPr>
          <a:xfrm>
            <a:off x="457200" y="1676400"/>
            <a:ext cx="4572000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0" name="Shape 310"/>
          <p:cNvSpPr txBox="1">
            <a:spLocks noGrp="1"/>
          </p:cNvSpPr>
          <p:nvPr>
            <p:ph type="body" idx="1"/>
          </p:nvPr>
        </p:nvSpPr>
        <p:spPr>
          <a:xfrm>
            <a:off x="457200" y="3276600"/>
            <a:ext cx="4572000" cy="60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  <p:grpSp>
        <p:nvGrpSpPr>
          <p:cNvPr id="311" name="Shape 311"/>
          <p:cNvGrpSpPr/>
          <p:nvPr/>
        </p:nvGrpSpPr>
        <p:grpSpPr>
          <a:xfrm>
            <a:off x="448518" y="6446313"/>
            <a:ext cx="1099997" cy="173386"/>
            <a:chOff x="-84138" y="5622925"/>
            <a:chExt cx="4330700" cy="682625"/>
          </a:xfrm>
        </p:grpSpPr>
        <p:sp>
          <p:nvSpPr>
            <p:cNvPr id="312" name="Shape 312"/>
            <p:cNvSpPr/>
            <p:nvPr/>
          </p:nvSpPr>
          <p:spPr>
            <a:xfrm>
              <a:off x="1589087" y="5649912"/>
              <a:ext cx="914399" cy="647699"/>
            </a:xfrm>
            <a:custGeom>
              <a:avLst/>
              <a:gdLst/>
              <a:ahLst/>
              <a:cxnLst/>
              <a:rect l="0" t="0" r="0" b="0"/>
              <a:pathLst>
                <a:path w="243" h="170" extrusionOk="0">
                  <a:moveTo>
                    <a:pt x="52" y="159"/>
                  </a:moveTo>
                  <a:cubicBezTo>
                    <a:pt x="2" y="19"/>
                    <a:pt x="2" y="19"/>
                    <a:pt x="2" y="19"/>
                  </a:cubicBezTo>
                  <a:cubicBezTo>
                    <a:pt x="1" y="17"/>
                    <a:pt x="0" y="14"/>
                    <a:pt x="0" y="12"/>
                  </a:cubicBezTo>
                  <a:cubicBezTo>
                    <a:pt x="0" y="6"/>
                    <a:pt x="5" y="0"/>
                    <a:pt x="13" y="0"/>
                  </a:cubicBezTo>
                  <a:cubicBezTo>
                    <a:pt x="19" y="0"/>
                    <a:pt x="23" y="4"/>
                    <a:pt x="25" y="11"/>
                  </a:cubicBezTo>
                  <a:cubicBezTo>
                    <a:pt x="67" y="131"/>
                    <a:pt x="67" y="131"/>
                    <a:pt x="67" y="131"/>
                  </a:cubicBezTo>
                  <a:cubicBezTo>
                    <a:pt x="109" y="10"/>
                    <a:pt x="109" y="10"/>
                    <a:pt x="109" y="10"/>
                  </a:cubicBezTo>
                  <a:cubicBezTo>
                    <a:pt x="111" y="4"/>
                    <a:pt x="114" y="0"/>
                    <a:pt x="121" y="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9" y="0"/>
                    <a:pt x="133" y="4"/>
                    <a:pt x="135" y="10"/>
                  </a:cubicBezTo>
                  <a:cubicBezTo>
                    <a:pt x="177" y="131"/>
                    <a:pt x="177" y="131"/>
                    <a:pt x="177" y="131"/>
                  </a:cubicBezTo>
                  <a:cubicBezTo>
                    <a:pt x="219" y="10"/>
                    <a:pt x="219" y="10"/>
                    <a:pt x="219" y="10"/>
                  </a:cubicBezTo>
                  <a:cubicBezTo>
                    <a:pt x="221" y="5"/>
                    <a:pt x="224" y="0"/>
                    <a:pt x="231" y="0"/>
                  </a:cubicBezTo>
                  <a:cubicBezTo>
                    <a:pt x="238" y="0"/>
                    <a:pt x="243" y="6"/>
                    <a:pt x="243" y="12"/>
                  </a:cubicBezTo>
                  <a:cubicBezTo>
                    <a:pt x="243" y="14"/>
                    <a:pt x="242" y="17"/>
                    <a:pt x="241" y="19"/>
                  </a:cubicBezTo>
                  <a:cubicBezTo>
                    <a:pt x="191" y="159"/>
                    <a:pt x="191" y="159"/>
                    <a:pt x="191" y="159"/>
                  </a:cubicBezTo>
                  <a:cubicBezTo>
                    <a:pt x="188" y="166"/>
                    <a:pt x="183" y="170"/>
                    <a:pt x="177" y="170"/>
                  </a:cubicBezTo>
                  <a:cubicBezTo>
                    <a:pt x="176" y="170"/>
                    <a:pt x="176" y="170"/>
                    <a:pt x="176" y="170"/>
                  </a:cubicBezTo>
                  <a:cubicBezTo>
                    <a:pt x="170" y="170"/>
                    <a:pt x="165" y="166"/>
                    <a:pt x="163" y="159"/>
                  </a:cubicBezTo>
                  <a:cubicBezTo>
                    <a:pt x="122" y="40"/>
                    <a:pt x="122" y="40"/>
                    <a:pt x="122" y="40"/>
                  </a:cubicBezTo>
                  <a:cubicBezTo>
                    <a:pt x="80" y="159"/>
                    <a:pt x="80" y="159"/>
                    <a:pt x="80" y="159"/>
                  </a:cubicBezTo>
                  <a:cubicBezTo>
                    <a:pt x="78" y="166"/>
                    <a:pt x="73" y="170"/>
                    <a:pt x="66" y="170"/>
                  </a:cubicBezTo>
                  <a:cubicBezTo>
                    <a:pt x="66" y="170"/>
                    <a:pt x="66" y="170"/>
                    <a:pt x="66" y="170"/>
                  </a:cubicBezTo>
                  <a:cubicBezTo>
                    <a:pt x="60" y="170"/>
                    <a:pt x="55" y="166"/>
                    <a:pt x="52" y="159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3" name="Shape 313"/>
            <p:cNvSpPr/>
            <p:nvPr/>
          </p:nvSpPr>
          <p:spPr>
            <a:xfrm>
              <a:off x="3163888" y="5649912"/>
              <a:ext cx="354011" cy="647699"/>
            </a:xfrm>
            <a:custGeom>
              <a:avLst/>
              <a:gdLst/>
              <a:ahLst/>
              <a:cxnLst/>
              <a:rect l="0" t="0" r="0" b="0"/>
              <a:pathLst>
                <a:path w="94" h="170" extrusionOk="0">
                  <a:moveTo>
                    <a:pt x="0" y="13"/>
                  </a:moveTo>
                  <a:cubicBezTo>
                    <a:pt x="0" y="6"/>
                    <a:pt x="5" y="0"/>
                    <a:pt x="12" y="0"/>
                  </a:cubicBezTo>
                  <a:cubicBezTo>
                    <a:pt x="19" y="0"/>
                    <a:pt x="24" y="5"/>
                    <a:pt x="24" y="13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37" y="13"/>
                    <a:pt x="64" y="0"/>
                    <a:pt x="82" y="0"/>
                  </a:cubicBezTo>
                  <a:cubicBezTo>
                    <a:pt x="89" y="0"/>
                    <a:pt x="94" y="6"/>
                    <a:pt x="94" y="13"/>
                  </a:cubicBezTo>
                  <a:cubicBezTo>
                    <a:pt x="94" y="20"/>
                    <a:pt x="89" y="24"/>
                    <a:pt x="83" y="25"/>
                  </a:cubicBezTo>
                  <a:cubicBezTo>
                    <a:pt x="51" y="29"/>
                    <a:pt x="24" y="53"/>
                    <a:pt x="24" y="101"/>
                  </a:cubicBezTo>
                  <a:cubicBezTo>
                    <a:pt x="24" y="157"/>
                    <a:pt x="24" y="157"/>
                    <a:pt x="24" y="157"/>
                  </a:cubicBezTo>
                  <a:cubicBezTo>
                    <a:pt x="24" y="164"/>
                    <a:pt x="19" y="170"/>
                    <a:pt x="12" y="170"/>
                  </a:cubicBezTo>
                  <a:cubicBezTo>
                    <a:pt x="5" y="170"/>
                    <a:pt x="0" y="164"/>
                    <a:pt x="0" y="157"/>
                  </a:cubicBezTo>
                  <a:lnTo>
                    <a:pt x="0" y="13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4" name="Shape 314"/>
            <p:cNvSpPr/>
            <p:nvPr/>
          </p:nvSpPr>
          <p:spPr>
            <a:xfrm>
              <a:off x="3509962" y="5649912"/>
              <a:ext cx="579436" cy="655636"/>
            </a:xfrm>
            <a:custGeom>
              <a:avLst/>
              <a:gdLst/>
              <a:ahLst/>
              <a:cxnLst/>
              <a:rect l="0" t="0" r="0" b="0"/>
              <a:pathLst>
                <a:path w="154" h="172" extrusionOk="0">
                  <a:moveTo>
                    <a:pt x="129" y="76"/>
                  </a:moveTo>
                  <a:cubicBezTo>
                    <a:pt x="127" y="47"/>
                    <a:pt x="110" y="21"/>
                    <a:pt x="77" y="21"/>
                  </a:cubicBezTo>
                  <a:cubicBezTo>
                    <a:pt x="49" y="21"/>
                    <a:pt x="28" y="44"/>
                    <a:pt x="25" y="76"/>
                  </a:cubicBezTo>
                  <a:lnTo>
                    <a:pt x="129" y="76"/>
                  </a:lnTo>
                  <a:close/>
                  <a:moveTo>
                    <a:pt x="81" y="172"/>
                  </a:moveTo>
                  <a:cubicBezTo>
                    <a:pt x="36" y="172"/>
                    <a:pt x="0" y="137"/>
                    <a:pt x="0" y="86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3" y="0"/>
                    <a:pt x="78" y="0"/>
                  </a:cubicBezTo>
                  <a:cubicBezTo>
                    <a:pt x="126" y="0"/>
                    <a:pt x="154" y="40"/>
                    <a:pt x="154" y="83"/>
                  </a:cubicBezTo>
                  <a:cubicBezTo>
                    <a:pt x="154" y="90"/>
                    <a:pt x="148" y="95"/>
                    <a:pt x="142" y="95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28" y="130"/>
                    <a:pt x="53" y="150"/>
                    <a:pt x="82" y="150"/>
                  </a:cubicBezTo>
                  <a:cubicBezTo>
                    <a:pt x="102" y="150"/>
                    <a:pt x="117" y="142"/>
                    <a:pt x="129" y="131"/>
                  </a:cubicBezTo>
                  <a:cubicBezTo>
                    <a:pt x="131" y="130"/>
                    <a:pt x="133" y="128"/>
                    <a:pt x="136" y="128"/>
                  </a:cubicBezTo>
                  <a:cubicBezTo>
                    <a:pt x="142" y="128"/>
                    <a:pt x="146" y="133"/>
                    <a:pt x="146" y="139"/>
                  </a:cubicBezTo>
                  <a:cubicBezTo>
                    <a:pt x="146" y="142"/>
                    <a:pt x="145" y="145"/>
                    <a:pt x="142" y="147"/>
                  </a:cubicBezTo>
                  <a:cubicBezTo>
                    <a:pt x="127" y="162"/>
                    <a:pt x="109" y="172"/>
                    <a:pt x="81" y="172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5" name="Shape 315"/>
            <p:cNvSpPr/>
            <p:nvPr/>
          </p:nvSpPr>
          <p:spPr>
            <a:xfrm>
              <a:off x="2503488" y="5649912"/>
              <a:ext cx="547687" cy="655636"/>
            </a:xfrm>
            <a:custGeom>
              <a:avLst/>
              <a:gdLst/>
              <a:ahLst/>
              <a:cxnLst/>
              <a:rect l="0" t="0" r="0" b="0"/>
              <a:pathLst>
                <a:path w="146" h="172" extrusionOk="0">
                  <a:moveTo>
                    <a:pt x="122" y="107"/>
                  </a:moveTo>
                  <a:cubicBezTo>
                    <a:pt x="122" y="91"/>
                    <a:pt x="122" y="91"/>
                    <a:pt x="122" y="91"/>
                  </a:cubicBezTo>
                  <a:cubicBezTo>
                    <a:pt x="110" y="88"/>
                    <a:pt x="94" y="84"/>
                    <a:pt x="74" y="84"/>
                  </a:cubicBezTo>
                  <a:cubicBezTo>
                    <a:pt x="43" y="84"/>
                    <a:pt x="25" y="98"/>
                    <a:pt x="25" y="118"/>
                  </a:cubicBezTo>
                  <a:cubicBezTo>
                    <a:pt x="25" y="119"/>
                    <a:pt x="25" y="119"/>
                    <a:pt x="25" y="119"/>
                  </a:cubicBezTo>
                  <a:cubicBezTo>
                    <a:pt x="25" y="140"/>
                    <a:pt x="45" y="152"/>
                    <a:pt x="67" y="152"/>
                  </a:cubicBezTo>
                  <a:cubicBezTo>
                    <a:pt x="97" y="152"/>
                    <a:pt x="122" y="133"/>
                    <a:pt x="122" y="107"/>
                  </a:cubicBezTo>
                  <a:moveTo>
                    <a:pt x="0" y="120"/>
                  </a:moveTo>
                  <a:cubicBezTo>
                    <a:pt x="0" y="119"/>
                    <a:pt x="0" y="119"/>
                    <a:pt x="0" y="119"/>
                  </a:cubicBezTo>
                  <a:cubicBezTo>
                    <a:pt x="0" y="85"/>
                    <a:pt x="29" y="66"/>
                    <a:pt x="71" y="66"/>
                  </a:cubicBezTo>
                  <a:cubicBezTo>
                    <a:pt x="92" y="66"/>
                    <a:pt x="107" y="69"/>
                    <a:pt x="122" y="73"/>
                  </a:cubicBezTo>
                  <a:cubicBezTo>
                    <a:pt x="122" y="67"/>
                    <a:pt x="122" y="67"/>
                    <a:pt x="122" y="67"/>
                  </a:cubicBezTo>
                  <a:cubicBezTo>
                    <a:pt x="122" y="37"/>
                    <a:pt x="104" y="22"/>
                    <a:pt x="73" y="22"/>
                  </a:cubicBezTo>
                  <a:cubicBezTo>
                    <a:pt x="56" y="22"/>
                    <a:pt x="46" y="24"/>
                    <a:pt x="34" y="30"/>
                  </a:cubicBezTo>
                  <a:cubicBezTo>
                    <a:pt x="33" y="30"/>
                    <a:pt x="31" y="31"/>
                    <a:pt x="30" y="31"/>
                  </a:cubicBezTo>
                  <a:cubicBezTo>
                    <a:pt x="24" y="31"/>
                    <a:pt x="19" y="26"/>
                    <a:pt x="19" y="20"/>
                  </a:cubicBezTo>
                  <a:cubicBezTo>
                    <a:pt x="19" y="15"/>
                    <a:pt x="21" y="12"/>
                    <a:pt x="26" y="10"/>
                  </a:cubicBezTo>
                  <a:cubicBezTo>
                    <a:pt x="42" y="3"/>
                    <a:pt x="54" y="0"/>
                    <a:pt x="75" y="0"/>
                  </a:cubicBezTo>
                  <a:cubicBezTo>
                    <a:pt x="99" y="0"/>
                    <a:pt x="117" y="6"/>
                    <a:pt x="129" y="19"/>
                  </a:cubicBezTo>
                  <a:cubicBezTo>
                    <a:pt x="140" y="30"/>
                    <a:pt x="146" y="46"/>
                    <a:pt x="146" y="67"/>
                  </a:cubicBezTo>
                  <a:cubicBezTo>
                    <a:pt x="146" y="158"/>
                    <a:pt x="146" y="158"/>
                    <a:pt x="146" y="158"/>
                  </a:cubicBezTo>
                  <a:cubicBezTo>
                    <a:pt x="146" y="165"/>
                    <a:pt x="141" y="170"/>
                    <a:pt x="134" y="170"/>
                  </a:cubicBezTo>
                  <a:cubicBezTo>
                    <a:pt x="127" y="170"/>
                    <a:pt x="122" y="165"/>
                    <a:pt x="122" y="159"/>
                  </a:cubicBezTo>
                  <a:cubicBezTo>
                    <a:pt x="122" y="143"/>
                    <a:pt x="122" y="143"/>
                    <a:pt x="122" y="143"/>
                  </a:cubicBezTo>
                  <a:cubicBezTo>
                    <a:pt x="111" y="158"/>
                    <a:pt x="91" y="172"/>
                    <a:pt x="62" y="172"/>
                  </a:cubicBezTo>
                  <a:cubicBezTo>
                    <a:pt x="32" y="172"/>
                    <a:pt x="0" y="154"/>
                    <a:pt x="0" y="12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6" name="Shape 316"/>
            <p:cNvSpPr/>
            <p:nvPr/>
          </p:nvSpPr>
          <p:spPr>
            <a:xfrm>
              <a:off x="-84138" y="5622925"/>
              <a:ext cx="1635124" cy="682625"/>
            </a:xfrm>
            <a:custGeom>
              <a:avLst/>
              <a:gdLst/>
              <a:ahLst/>
              <a:cxnLst/>
              <a:rect l="0" t="0" r="0" b="0"/>
              <a:pathLst>
                <a:path w="435" h="179" extrusionOk="0">
                  <a:moveTo>
                    <a:pt x="49" y="18"/>
                  </a:moveTo>
                  <a:cubicBezTo>
                    <a:pt x="43" y="6"/>
                    <a:pt x="30" y="0"/>
                    <a:pt x="17" y="6"/>
                  </a:cubicBezTo>
                  <a:cubicBezTo>
                    <a:pt x="5" y="12"/>
                    <a:pt x="0" y="25"/>
                    <a:pt x="6" y="37"/>
                  </a:cubicBezTo>
                  <a:cubicBezTo>
                    <a:pt x="58" y="152"/>
                    <a:pt x="58" y="152"/>
                    <a:pt x="58" y="152"/>
                  </a:cubicBezTo>
                  <a:cubicBezTo>
                    <a:pt x="67" y="169"/>
                    <a:pt x="75" y="179"/>
                    <a:pt x="92" y="179"/>
                  </a:cubicBezTo>
                  <a:cubicBezTo>
                    <a:pt x="109" y="179"/>
                    <a:pt x="117" y="169"/>
                    <a:pt x="125" y="152"/>
                  </a:cubicBezTo>
                  <a:cubicBezTo>
                    <a:pt x="125" y="152"/>
                    <a:pt x="171" y="52"/>
                    <a:pt x="171" y="51"/>
                  </a:cubicBezTo>
                  <a:cubicBezTo>
                    <a:pt x="172" y="50"/>
                    <a:pt x="173" y="46"/>
                    <a:pt x="178" y="46"/>
                  </a:cubicBezTo>
                  <a:cubicBezTo>
                    <a:pt x="182" y="47"/>
                    <a:pt x="185" y="50"/>
                    <a:pt x="185" y="54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185" y="166"/>
                    <a:pt x="193" y="179"/>
                    <a:pt x="209" y="179"/>
                  </a:cubicBezTo>
                  <a:cubicBezTo>
                    <a:pt x="225" y="179"/>
                    <a:pt x="234" y="166"/>
                    <a:pt x="234" y="151"/>
                  </a:cubicBezTo>
                  <a:cubicBezTo>
                    <a:pt x="234" y="72"/>
                    <a:pt x="234" y="72"/>
                    <a:pt x="234" y="72"/>
                  </a:cubicBezTo>
                  <a:cubicBezTo>
                    <a:pt x="234" y="56"/>
                    <a:pt x="245" y="46"/>
                    <a:pt x="260" y="46"/>
                  </a:cubicBezTo>
                  <a:cubicBezTo>
                    <a:pt x="275" y="46"/>
                    <a:pt x="285" y="57"/>
                    <a:pt x="285" y="72"/>
                  </a:cubicBezTo>
                  <a:cubicBezTo>
                    <a:pt x="285" y="151"/>
                    <a:pt x="285" y="151"/>
                    <a:pt x="285" y="151"/>
                  </a:cubicBezTo>
                  <a:cubicBezTo>
                    <a:pt x="285" y="166"/>
                    <a:pt x="294" y="179"/>
                    <a:pt x="310" y="179"/>
                  </a:cubicBezTo>
                  <a:cubicBezTo>
                    <a:pt x="326" y="179"/>
                    <a:pt x="334" y="166"/>
                    <a:pt x="334" y="151"/>
                  </a:cubicBezTo>
                  <a:cubicBezTo>
                    <a:pt x="334" y="72"/>
                    <a:pt x="334" y="72"/>
                    <a:pt x="334" y="72"/>
                  </a:cubicBezTo>
                  <a:cubicBezTo>
                    <a:pt x="334" y="56"/>
                    <a:pt x="345" y="46"/>
                    <a:pt x="360" y="46"/>
                  </a:cubicBezTo>
                  <a:cubicBezTo>
                    <a:pt x="375" y="46"/>
                    <a:pt x="385" y="57"/>
                    <a:pt x="385" y="72"/>
                  </a:cubicBezTo>
                  <a:cubicBezTo>
                    <a:pt x="385" y="151"/>
                    <a:pt x="385" y="151"/>
                    <a:pt x="385" y="151"/>
                  </a:cubicBezTo>
                  <a:cubicBezTo>
                    <a:pt x="385" y="166"/>
                    <a:pt x="394" y="179"/>
                    <a:pt x="410" y="179"/>
                  </a:cubicBezTo>
                  <a:cubicBezTo>
                    <a:pt x="426" y="179"/>
                    <a:pt x="435" y="166"/>
                    <a:pt x="435" y="151"/>
                  </a:cubicBezTo>
                  <a:cubicBezTo>
                    <a:pt x="435" y="61"/>
                    <a:pt x="435" y="61"/>
                    <a:pt x="435" y="61"/>
                  </a:cubicBezTo>
                  <a:cubicBezTo>
                    <a:pt x="435" y="27"/>
                    <a:pt x="408" y="4"/>
                    <a:pt x="375" y="4"/>
                  </a:cubicBezTo>
                  <a:cubicBezTo>
                    <a:pt x="343" y="4"/>
                    <a:pt x="323" y="26"/>
                    <a:pt x="323" y="26"/>
                  </a:cubicBezTo>
                  <a:cubicBezTo>
                    <a:pt x="312" y="12"/>
                    <a:pt x="297" y="4"/>
                    <a:pt x="272" y="4"/>
                  </a:cubicBezTo>
                  <a:cubicBezTo>
                    <a:pt x="246" y="4"/>
                    <a:pt x="223" y="26"/>
                    <a:pt x="223" y="26"/>
                  </a:cubicBezTo>
                  <a:cubicBezTo>
                    <a:pt x="212" y="12"/>
                    <a:pt x="194" y="4"/>
                    <a:pt x="178" y="4"/>
                  </a:cubicBezTo>
                  <a:cubicBezTo>
                    <a:pt x="155" y="4"/>
                    <a:pt x="136" y="14"/>
                    <a:pt x="125" y="40"/>
                  </a:cubicBezTo>
                  <a:cubicBezTo>
                    <a:pt x="92" y="119"/>
                    <a:pt x="92" y="119"/>
                    <a:pt x="92" y="119"/>
                  </a:cubicBezTo>
                  <a:lnTo>
                    <a:pt x="49" y="18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7" name="Shape 317"/>
            <p:cNvSpPr/>
            <p:nvPr/>
          </p:nvSpPr>
          <p:spPr>
            <a:xfrm>
              <a:off x="4097337" y="5649912"/>
              <a:ext cx="149225" cy="157163"/>
            </a:xfrm>
            <a:custGeom>
              <a:avLst/>
              <a:gdLst/>
              <a:ahLst/>
              <a:cxnLst/>
              <a:rect l="0" t="0" r="0" b="0"/>
              <a:pathLst>
                <a:path w="40" h="41" extrusionOk="0">
                  <a:moveTo>
                    <a:pt x="37" y="20"/>
                  </a:moveTo>
                  <a:cubicBezTo>
                    <a:pt x="37" y="20"/>
                    <a:pt x="37" y="20"/>
                    <a:pt x="37" y="20"/>
                  </a:cubicBezTo>
                  <a:cubicBezTo>
                    <a:pt x="37" y="11"/>
                    <a:pt x="29" y="4"/>
                    <a:pt x="20" y="4"/>
                  </a:cubicBezTo>
                  <a:cubicBezTo>
                    <a:pt x="11" y="4"/>
                    <a:pt x="3" y="11"/>
                    <a:pt x="3" y="20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30"/>
                    <a:pt x="11" y="37"/>
                    <a:pt x="20" y="37"/>
                  </a:cubicBezTo>
                  <a:cubicBezTo>
                    <a:pt x="29" y="37"/>
                    <a:pt x="37" y="30"/>
                    <a:pt x="37" y="20"/>
                  </a:cubicBezTo>
                  <a:moveTo>
                    <a:pt x="0" y="21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0" y="32"/>
                    <a:pt x="31" y="41"/>
                    <a:pt x="20" y="41"/>
                  </a:cubicBezTo>
                  <a:cubicBezTo>
                    <a:pt x="8" y="41"/>
                    <a:pt x="0" y="32"/>
                    <a:pt x="0" y="21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8" name="Shape 318"/>
            <p:cNvSpPr/>
            <p:nvPr/>
          </p:nvSpPr>
          <p:spPr>
            <a:xfrm>
              <a:off x="4141787" y="5688012"/>
              <a:ext cx="63498" cy="76198"/>
            </a:xfrm>
            <a:custGeom>
              <a:avLst/>
              <a:gdLst/>
              <a:ahLst/>
              <a:cxnLst/>
              <a:rect l="0" t="0" r="0" b="0"/>
              <a:pathLst>
                <a:path w="17" h="20" extrusionOk="0">
                  <a:moveTo>
                    <a:pt x="9" y="10"/>
                  </a:moveTo>
                  <a:cubicBezTo>
                    <a:pt x="11" y="10"/>
                    <a:pt x="12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5"/>
                    <a:pt x="11" y="4"/>
                    <a:pt x="9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0"/>
                    <a:pt x="5" y="10"/>
                    <a:pt x="5" y="10"/>
                  </a:cubicBezTo>
                  <a:lnTo>
                    <a:pt x="9" y="10"/>
                  </a:lnTo>
                  <a:close/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2" y="0"/>
                    <a:pt x="14" y="1"/>
                    <a:pt x="15" y="2"/>
                  </a:cubicBezTo>
                  <a:cubicBezTo>
                    <a:pt x="16" y="3"/>
                    <a:pt x="17" y="5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0"/>
                    <a:pt x="15" y="12"/>
                    <a:pt x="13" y="13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7"/>
                    <a:pt x="16" y="18"/>
                    <a:pt x="16" y="18"/>
                  </a:cubicBezTo>
                  <a:cubicBezTo>
                    <a:pt x="16" y="19"/>
                    <a:pt x="15" y="20"/>
                    <a:pt x="14" y="20"/>
                  </a:cubicBezTo>
                  <a:cubicBezTo>
                    <a:pt x="13" y="20"/>
                    <a:pt x="13" y="20"/>
                    <a:pt x="12" y="19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4" y="20"/>
                    <a:pt x="2" y="20"/>
                  </a:cubicBezTo>
                  <a:cubicBezTo>
                    <a:pt x="1" y="20"/>
                    <a:pt x="0" y="19"/>
                    <a:pt x="0" y="18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>
            <a:spLocks noGrp="1"/>
          </p:cNvSpPr>
          <p:nvPr>
            <p:ph type="body" idx="1"/>
          </p:nvPr>
        </p:nvSpPr>
        <p:spPr>
          <a:xfrm>
            <a:off x="685797" y="2593231"/>
            <a:ext cx="3609899" cy="533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21" name="Shape 321"/>
          <p:cNvSpPr txBox="1">
            <a:spLocks noGrp="1"/>
          </p:cNvSpPr>
          <p:nvPr>
            <p:ph type="body" idx="2"/>
          </p:nvPr>
        </p:nvSpPr>
        <p:spPr>
          <a:xfrm>
            <a:off x="632460" y="457200"/>
            <a:ext cx="3657600" cy="201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58737" indent="-58737" rtl="0">
              <a:lnSpc>
                <a:spcPct val="100000"/>
              </a:lnSpc>
              <a:spcBef>
                <a:spcPts val="0"/>
              </a:spcBef>
              <a:buClr>
                <a:srgbClr val="003448"/>
              </a:buClr>
              <a:buFont typeface="Arial"/>
              <a:buNone/>
              <a:defRPr/>
            </a:lvl1pPr>
            <a:lvl2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2pPr>
            <a:lvl3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3pPr>
            <a:lvl4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4pPr>
            <a:lvl5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5pPr>
            <a:lvl6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6pPr>
            <a:lvl7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7pPr>
            <a:lvl8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8pPr>
            <a:lvl9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9pPr>
          </a:lstStyle>
          <a:p>
            <a:endParaRPr/>
          </a:p>
        </p:txBody>
      </p:sp>
      <p:grpSp>
        <p:nvGrpSpPr>
          <p:cNvPr id="322" name="Shape 322"/>
          <p:cNvGrpSpPr/>
          <p:nvPr/>
        </p:nvGrpSpPr>
        <p:grpSpPr>
          <a:xfrm>
            <a:off x="448518" y="6446313"/>
            <a:ext cx="1099997" cy="173386"/>
            <a:chOff x="-84138" y="5622925"/>
            <a:chExt cx="4330700" cy="682625"/>
          </a:xfrm>
        </p:grpSpPr>
        <p:sp>
          <p:nvSpPr>
            <p:cNvPr id="323" name="Shape 323"/>
            <p:cNvSpPr/>
            <p:nvPr/>
          </p:nvSpPr>
          <p:spPr>
            <a:xfrm>
              <a:off x="1589087" y="5649912"/>
              <a:ext cx="914399" cy="647699"/>
            </a:xfrm>
            <a:custGeom>
              <a:avLst/>
              <a:gdLst/>
              <a:ahLst/>
              <a:cxnLst/>
              <a:rect l="0" t="0" r="0" b="0"/>
              <a:pathLst>
                <a:path w="243" h="170" extrusionOk="0">
                  <a:moveTo>
                    <a:pt x="52" y="159"/>
                  </a:moveTo>
                  <a:cubicBezTo>
                    <a:pt x="2" y="19"/>
                    <a:pt x="2" y="19"/>
                    <a:pt x="2" y="19"/>
                  </a:cubicBezTo>
                  <a:cubicBezTo>
                    <a:pt x="1" y="17"/>
                    <a:pt x="0" y="14"/>
                    <a:pt x="0" y="12"/>
                  </a:cubicBezTo>
                  <a:cubicBezTo>
                    <a:pt x="0" y="6"/>
                    <a:pt x="5" y="0"/>
                    <a:pt x="13" y="0"/>
                  </a:cubicBezTo>
                  <a:cubicBezTo>
                    <a:pt x="19" y="0"/>
                    <a:pt x="23" y="4"/>
                    <a:pt x="25" y="11"/>
                  </a:cubicBezTo>
                  <a:cubicBezTo>
                    <a:pt x="67" y="131"/>
                    <a:pt x="67" y="131"/>
                    <a:pt x="67" y="131"/>
                  </a:cubicBezTo>
                  <a:cubicBezTo>
                    <a:pt x="109" y="10"/>
                    <a:pt x="109" y="10"/>
                    <a:pt x="109" y="10"/>
                  </a:cubicBezTo>
                  <a:cubicBezTo>
                    <a:pt x="111" y="4"/>
                    <a:pt x="114" y="0"/>
                    <a:pt x="121" y="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9" y="0"/>
                    <a:pt x="133" y="4"/>
                    <a:pt x="135" y="10"/>
                  </a:cubicBezTo>
                  <a:cubicBezTo>
                    <a:pt x="177" y="131"/>
                    <a:pt x="177" y="131"/>
                    <a:pt x="177" y="131"/>
                  </a:cubicBezTo>
                  <a:cubicBezTo>
                    <a:pt x="219" y="10"/>
                    <a:pt x="219" y="10"/>
                    <a:pt x="219" y="10"/>
                  </a:cubicBezTo>
                  <a:cubicBezTo>
                    <a:pt x="221" y="5"/>
                    <a:pt x="224" y="0"/>
                    <a:pt x="231" y="0"/>
                  </a:cubicBezTo>
                  <a:cubicBezTo>
                    <a:pt x="238" y="0"/>
                    <a:pt x="243" y="6"/>
                    <a:pt x="243" y="12"/>
                  </a:cubicBezTo>
                  <a:cubicBezTo>
                    <a:pt x="243" y="14"/>
                    <a:pt x="242" y="17"/>
                    <a:pt x="241" y="19"/>
                  </a:cubicBezTo>
                  <a:cubicBezTo>
                    <a:pt x="191" y="159"/>
                    <a:pt x="191" y="159"/>
                    <a:pt x="191" y="159"/>
                  </a:cubicBezTo>
                  <a:cubicBezTo>
                    <a:pt x="188" y="166"/>
                    <a:pt x="183" y="170"/>
                    <a:pt x="177" y="170"/>
                  </a:cubicBezTo>
                  <a:cubicBezTo>
                    <a:pt x="176" y="170"/>
                    <a:pt x="176" y="170"/>
                    <a:pt x="176" y="170"/>
                  </a:cubicBezTo>
                  <a:cubicBezTo>
                    <a:pt x="170" y="170"/>
                    <a:pt x="165" y="166"/>
                    <a:pt x="163" y="159"/>
                  </a:cubicBezTo>
                  <a:cubicBezTo>
                    <a:pt x="122" y="40"/>
                    <a:pt x="122" y="40"/>
                    <a:pt x="122" y="40"/>
                  </a:cubicBezTo>
                  <a:cubicBezTo>
                    <a:pt x="80" y="159"/>
                    <a:pt x="80" y="159"/>
                    <a:pt x="80" y="159"/>
                  </a:cubicBezTo>
                  <a:cubicBezTo>
                    <a:pt x="78" y="166"/>
                    <a:pt x="73" y="170"/>
                    <a:pt x="66" y="170"/>
                  </a:cubicBezTo>
                  <a:cubicBezTo>
                    <a:pt x="66" y="170"/>
                    <a:pt x="66" y="170"/>
                    <a:pt x="66" y="170"/>
                  </a:cubicBezTo>
                  <a:cubicBezTo>
                    <a:pt x="60" y="170"/>
                    <a:pt x="55" y="166"/>
                    <a:pt x="52" y="15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Shape 324"/>
            <p:cNvSpPr/>
            <p:nvPr/>
          </p:nvSpPr>
          <p:spPr>
            <a:xfrm>
              <a:off x="3163888" y="5649912"/>
              <a:ext cx="354011" cy="647699"/>
            </a:xfrm>
            <a:custGeom>
              <a:avLst/>
              <a:gdLst/>
              <a:ahLst/>
              <a:cxnLst/>
              <a:rect l="0" t="0" r="0" b="0"/>
              <a:pathLst>
                <a:path w="94" h="170" extrusionOk="0">
                  <a:moveTo>
                    <a:pt x="0" y="13"/>
                  </a:moveTo>
                  <a:cubicBezTo>
                    <a:pt x="0" y="6"/>
                    <a:pt x="5" y="0"/>
                    <a:pt x="12" y="0"/>
                  </a:cubicBezTo>
                  <a:cubicBezTo>
                    <a:pt x="19" y="0"/>
                    <a:pt x="24" y="5"/>
                    <a:pt x="24" y="13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37" y="13"/>
                    <a:pt x="64" y="0"/>
                    <a:pt x="82" y="0"/>
                  </a:cubicBezTo>
                  <a:cubicBezTo>
                    <a:pt x="89" y="0"/>
                    <a:pt x="94" y="6"/>
                    <a:pt x="94" y="13"/>
                  </a:cubicBezTo>
                  <a:cubicBezTo>
                    <a:pt x="94" y="20"/>
                    <a:pt x="89" y="24"/>
                    <a:pt x="83" y="25"/>
                  </a:cubicBezTo>
                  <a:cubicBezTo>
                    <a:pt x="51" y="29"/>
                    <a:pt x="24" y="53"/>
                    <a:pt x="24" y="101"/>
                  </a:cubicBezTo>
                  <a:cubicBezTo>
                    <a:pt x="24" y="157"/>
                    <a:pt x="24" y="157"/>
                    <a:pt x="24" y="157"/>
                  </a:cubicBezTo>
                  <a:cubicBezTo>
                    <a:pt x="24" y="164"/>
                    <a:pt x="19" y="170"/>
                    <a:pt x="12" y="170"/>
                  </a:cubicBezTo>
                  <a:cubicBezTo>
                    <a:pt x="5" y="170"/>
                    <a:pt x="0" y="164"/>
                    <a:pt x="0" y="157"/>
                  </a:cubicBezTo>
                  <a:lnTo>
                    <a:pt x="0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5" name="Shape 325"/>
            <p:cNvSpPr/>
            <p:nvPr/>
          </p:nvSpPr>
          <p:spPr>
            <a:xfrm>
              <a:off x="3509962" y="5649912"/>
              <a:ext cx="579436" cy="655636"/>
            </a:xfrm>
            <a:custGeom>
              <a:avLst/>
              <a:gdLst/>
              <a:ahLst/>
              <a:cxnLst/>
              <a:rect l="0" t="0" r="0" b="0"/>
              <a:pathLst>
                <a:path w="154" h="172" extrusionOk="0">
                  <a:moveTo>
                    <a:pt x="129" y="76"/>
                  </a:moveTo>
                  <a:cubicBezTo>
                    <a:pt x="127" y="47"/>
                    <a:pt x="110" y="21"/>
                    <a:pt x="77" y="21"/>
                  </a:cubicBezTo>
                  <a:cubicBezTo>
                    <a:pt x="49" y="21"/>
                    <a:pt x="28" y="44"/>
                    <a:pt x="25" y="76"/>
                  </a:cubicBezTo>
                  <a:lnTo>
                    <a:pt x="129" y="76"/>
                  </a:lnTo>
                  <a:close/>
                  <a:moveTo>
                    <a:pt x="81" y="172"/>
                  </a:moveTo>
                  <a:cubicBezTo>
                    <a:pt x="36" y="172"/>
                    <a:pt x="0" y="137"/>
                    <a:pt x="0" y="86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3" y="0"/>
                    <a:pt x="78" y="0"/>
                  </a:cubicBezTo>
                  <a:cubicBezTo>
                    <a:pt x="126" y="0"/>
                    <a:pt x="154" y="40"/>
                    <a:pt x="154" y="83"/>
                  </a:cubicBezTo>
                  <a:cubicBezTo>
                    <a:pt x="154" y="90"/>
                    <a:pt x="148" y="95"/>
                    <a:pt x="142" y="95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28" y="130"/>
                    <a:pt x="53" y="150"/>
                    <a:pt x="82" y="150"/>
                  </a:cubicBezTo>
                  <a:cubicBezTo>
                    <a:pt x="102" y="150"/>
                    <a:pt x="117" y="142"/>
                    <a:pt x="129" y="131"/>
                  </a:cubicBezTo>
                  <a:cubicBezTo>
                    <a:pt x="131" y="130"/>
                    <a:pt x="133" y="128"/>
                    <a:pt x="136" y="128"/>
                  </a:cubicBezTo>
                  <a:cubicBezTo>
                    <a:pt x="142" y="128"/>
                    <a:pt x="146" y="133"/>
                    <a:pt x="146" y="139"/>
                  </a:cubicBezTo>
                  <a:cubicBezTo>
                    <a:pt x="146" y="142"/>
                    <a:pt x="145" y="145"/>
                    <a:pt x="142" y="147"/>
                  </a:cubicBezTo>
                  <a:cubicBezTo>
                    <a:pt x="127" y="162"/>
                    <a:pt x="109" y="172"/>
                    <a:pt x="81" y="1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6" name="Shape 326"/>
            <p:cNvSpPr/>
            <p:nvPr/>
          </p:nvSpPr>
          <p:spPr>
            <a:xfrm>
              <a:off x="2503488" y="5649912"/>
              <a:ext cx="547687" cy="655636"/>
            </a:xfrm>
            <a:custGeom>
              <a:avLst/>
              <a:gdLst/>
              <a:ahLst/>
              <a:cxnLst/>
              <a:rect l="0" t="0" r="0" b="0"/>
              <a:pathLst>
                <a:path w="146" h="172" extrusionOk="0">
                  <a:moveTo>
                    <a:pt x="122" y="107"/>
                  </a:moveTo>
                  <a:cubicBezTo>
                    <a:pt x="122" y="91"/>
                    <a:pt x="122" y="91"/>
                    <a:pt x="122" y="91"/>
                  </a:cubicBezTo>
                  <a:cubicBezTo>
                    <a:pt x="110" y="88"/>
                    <a:pt x="94" y="84"/>
                    <a:pt x="74" y="84"/>
                  </a:cubicBezTo>
                  <a:cubicBezTo>
                    <a:pt x="43" y="84"/>
                    <a:pt x="25" y="98"/>
                    <a:pt x="25" y="118"/>
                  </a:cubicBezTo>
                  <a:cubicBezTo>
                    <a:pt x="25" y="119"/>
                    <a:pt x="25" y="119"/>
                    <a:pt x="25" y="119"/>
                  </a:cubicBezTo>
                  <a:cubicBezTo>
                    <a:pt x="25" y="140"/>
                    <a:pt x="45" y="152"/>
                    <a:pt x="67" y="152"/>
                  </a:cubicBezTo>
                  <a:cubicBezTo>
                    <a:pt x="97" y="152"/>
                    <a:pt x="122" y="133"/>
                    <a:pt x="122" y="107"/>
                  </a:cubicBezTo>
                  <a:moveTo>
                    <a:pt x="0" y="120"/>
                  </a:moveTo>
                  <a:cubicBezTo>
                    <a:pt x="0" y="119"/>
                    <a:pt x="0" y="119"/>
                    <a:pt x="0" y="119"/>
                  </a:cubicBezTo>
                  <a:cubicBezTo>
                    <a:pt x="0" y="85"/>
                    <a:pt x="29" y="66"/>
                    <a:pt x="71" y="66"/>
                  </a:cubicBezTo>
                  <a:cubicBezTo>
                    <a:pt x="92" y="66"/>
                    <a:pt x="107" y="69"/>
                    <a:pt x="122" y="73"/>
                  </a:cubicBezTo>
                  <a:cubicBezTo>
                    <a:pt x="122" y="67"/>
                    <a:pt x="122" y="67"/>
                    <a:pt x="122" y="67"/>
                  </a:cubicBezTo>
                  <a:cubicBezTo>
                    <a:pt x="122" y="37"/>
                    <a:pt x="104" y="22"/>
                    <a:pt x="73" y="22"/>
                  </a:cubicBezTo>
                  <a:cubicBezTo>
                    <a:pt x="56" y="22"/>
                    <a:pt x="46" y="24"/>
                    <a:pt x="34" y="30"/>
                  </a:cubicBezTo>
                  <a:cubicBezTo>
                    <a:pt x="33" y="30"/>
                    <a:pt x="31" y="31"/>
                    <a:pt x="30" y="31"/>
                  </a:cubicBezTo>
                  <a:cubicBezTo>
                    <a:pt x="24" y="31"/>
                    <a:pt x="19" y="26"/>
                    <a:pt x="19" y="20"/>
                  </a:cubicBezTo>
                  <a:cubicBezTo>
                    <a:pt x="19" y="15"/>
                    <a:pt x="21" y="12"/>
                    <a:pt x="26" y="10"/>
                  </a:cubicBezTo>
                  <a:cubicBezTo>
                    <a:pt x="42" y="3"/>
                    <a:pt x="54" y="0"/>
                    <a:pt x="75" y="0"/>
                  </a:cubicBezTo>
                  <a:cubicBezTo>
                    <a:pt x="99" y="0"/>
                    <a:pt x="117" y="6"/>
                    <a:pt x="129" y="19"/>
                  </a:cubicBezTo>
                  <a:cubicBezTo>
                    <a:pt x="140" y="30"/>
                    <a:pt x="146" y="46"/>
                    <a:pt x="146" y="67"/>
                  </a:cubicBezTo>
                  <a:cubicBezTo>
                    <a:pt x="146" y="158"/>
                    <a:pt x="146" y="158"/>
                    <a:pt x="146" y="158"/>
                  </a:cubicBezTo>
                  <a:cubicBezTo>
                    <a:pt x="146" y="165"/>
                    <a:pt x="141" y="170"/>
                    <a:pt x="134" y="170"/>
                  </a:cubicBezTo>
                  <a:cubicBezTo>
                    <a:pt x="127" y="170"/>
                    <a:pt x="122" y="165"/>
                    <a:pt x="122" y="159"/>
                  </a:cubicBezTo>
                  <a:cubicBezTo>
                    <a:pt x="122" y="143"/>
                    <a:pt x="122" y="143"/>
                    <a:pt x="122" y="143"/>
                  </a:cubicBezTo>
                  <a:cubicBezTo>
                    <a:pt x="111" y="158"/>
                    <a:pt x="91" y="172"/>
                    <a:pt x="62" y="172"/>
                  </a:cubicBezTo>
                  <a:cubicBezTo>
                    <a:pt x="32" y="172"/>
                    <a:pt x="0" y="154"/>
                    <a:pt x="0" y="12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Shape 327"/>
            <p:cNvSpPr/>
            <p:nvPr/>
          </p:nvSpPr>
          <p:spPr>
            <a:xfrm>
              <a:off x="-84138" y="5622925"/>
              <a:ext cx="1635124" cy="682625"/>
            </a:xfrm>
            <a:custGeom>
              <a:avLst/>
              <a:gdLst/>
              <a:ahLst/>
              <a:cxnLst/>
              <a:rect l="0" t="0" r="0" b="0"/>
              <a:pathLst>
                <a:path w="435" h="179" extrusionOk="0">
                  <a:moveTo>
                    <a:pt x="49" y="18"/>
                  </a:moveTo>
                  <a:cubicBezTo>
                    <a:pt x="43" y="6"/>
                    <a:pt x="30" y="0"/>
                    <a:pt x="17" y="6"/>
                  </a:cubicBezTo>
                  <a:cubicBezTo>
                    <a:pt x="5" y="12"/>
                    <a:pt x="0" y="25"/>
                    <a:pt x="6" y="37"/>
                  </a:cubicBezTo>
                  <a:cubicBezTo>
                    <a:pt x="58" y="152"/>
                    <a:pt x="58" y="152"/>
                    <a:pt x="58" y="152"/>
                  </a:cubicBezTo>
                  <a:cubicBezTo>
                    <a:pt x="67" y="169"/>
                    <a:pt x="75" y="179"/>
                    <a:pt x="92" y="179"/>
                  </a:cubicBezTo>
                  <a:cubicBezTo>
                    <a:pt x="109" y="179"/>
                    <a:pt x="117" y="169"/>
                    <a:pt x="125" y="152"/>
                  </a:cubicBezTo>
                  <a:cubicBezTo>
                    <a:pt x="125" y="152"/>
                    <a:pt x="171" y="52"/>
                    <a:pt x="171" y="51"/>
                  </a:cubicBezTo>
                  <a:cubicBezTo>
                    <a:pt x="172" y="50"/>
                    <a:pt x="173" y="46"/>
                    <a:pt x="178" y="46"/>
                  </a:cubicBezTo>
                  <a:cubicBezTo>
                    <a:pt x="182" y="47"/>
                    <a:pt x="185" y="50"/>
                    <a:pt x="185" y="54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185" y="166"/>
                    <a:pt x="193" y="179"/>
                    <a:pt x="209" y="179"/>
                  </a:cubicBezTo>
                  <a:cubicBezTo>
                    <a:pt x="225" y="179"/>
                    <a:pt x="234" y="166"/>
                    <a:pt x="234" y="151"/>
                  </a:cubicBezTo>
                  <a:cubicBezTo>
                    <a:pt x="234" y="72"/>
                    <a:pt x="234" y="72"/>
                    <a:pt x="234" y="72"/>
                  </a:cubicBezTo>
                  <a:cubicBezTo>
                    <a:pt x="234" y="56"/>
                    <a:pt x="245" y="46"/>
                    <a:pt x="260" y="46"/>
                  </a:cubicBezTo>
                  <a:cubicBezTo>
                    <a:pt x="275" y="46"/>
                    <a:pt x="285" y="57"/>
                    <a:pt x="285" y="72"/>
                  </a:cubicBezTo>
                  <a:cubicBezTo>
                    <a:pt x="285" y="151"/>
                    <a:pt x="285" y="151"/>
                    <a:pt x="285" y="151"/>
                  </a:cubicBezTo>
                  <a:cubicBezTo>
                    <a:pt x="285" y="166"/>
                    <a:pt x="294" y="179"/>
                    <a:pt x="310" y="179"/>
                  </a:cubicBezTo>
                  <a:cubicBezTo>
                    <a:pt x="326" y="179"/>
                    <a:pt x="334" y="166"/>
                    <a:pt x="334" y="151"/>
                  </a:cubicBezTo>
                  <a:cubicBezTo>
                    <a:pt x="334" y="72"/>
                    <a:pt x="334" y="72"/>
                    <a:pt x="334" y="72"/>
                  </a:cubicBezTo>
                  <a:cubicBezTo>
                    <a:pt x="334" y="56"/>
                    <a:pt x="345" y="46"/>
                    <a:pt x="360" y="46"/>
                  </a:cubicBezTo>
                  <a:cubicBezTo>
                    <a:pt x="375" y="46"/>
                    <a:pt x="385" y="57"/>
                    <a:pt x="385" y="72"/>
                  </a:cubicBezTo>
                  <a:cubicBezTo>
                    <a:pt x="385" y="151"/>
                    <a:pt x="385" y="151"/>
                    <a:pt x="385" y="151"/>
                  </a:cubicBezTo>
                  <a:cubicBezTo>
                    <a:pt x="385" y="166"/>
                    <a:pt x="394" y="179"/>
                    <a:pt x="410" y="179"/>
                  </a:cubicBezTo>
                  <a:cubicBezTo>
                    <a:pt x="426" y="179"/>
                    <a:pt x="435" y="166"/>
                    <a:pt x="435" y="151"/>
                  </a:cubicBezTo>
                  <a:cubicBezTo>
                    <a:pt x="435" y="61"/>
                    <a:pt x="435" y="61"/>
                    <a:pt x="435" y="61"/>
                  </a:cubicBezTo>
                  <a:cubicBezTo>
                    <a:pt x="435" y="27"/>
                    <a:pt x="408" y="4"/>
                    <a:pt x="375" y="4"/>
                  </a:cubicBezTo>
                  <a:cubicBezTo>
                    <a:pt x="343" y="4"/>
                    <a:pt x="323" y="26"/>
                    <a:pt x="323" y="26"/>
                  </a:cubicBezTo>
                  <a:cubicBezTo>
                    <a:pt x="312" y="12"/>
                    <a:pt x="297" y="4"/>
                    <a:pt x="272" y="4"/>
                  </a:cubicBezTo>
                  <a:cubicBezTo>
                    <a:pt x="246" y="4"/>
                    <a:pt x="223" y="26"/>
                    <a:pt x="223" y="26"/>
                  </a:cubicBezTo>
                  <a:cubicBezTo>
                    <a:pt x="212" y="12"/>
                    <a:pt x="194" y="4"/>
                    <a:pt x="178" y="4"/>
                  </a:cubicBezTo>
                  <a:cubicBezTo>
                    <a:pt x="155" y="4"/>
                    <a:pt x="136" y="14"/>
                    <a:pt x="125" y="40"/>
                  </a:cubicBezTo>
                  <a:cubicBezTo>
                    <a:pt x="92" y="119"/>
                    <a:pt x="92" y="119"/>
                    <a:pt x="92" y="119"/>
                  </a:cubicBezTo>
                  <a:lnTo>
                    <a:pt x="49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Shape 328"/>
            <p:cNvSpPr/>
            <p:nvPr/>
          </p:nvSpPr>
          <p:spPr>
            <a:xfrm>
              <a:off x="4097337" y="5649912"/>
              <a:ext cx="149225" cy="157163"/>
            </a:xfrm>
            <a:custGeom>
              <a:avLst/>
              <a:gdLst/>
              <a:ahLst/>
              <a:cxnLst/>
              <a:rect l="0" t="0" r="0" b="0"/>
              <a:pathLst>
                <a:path w="40" h="41" extrusionOk="0">
                  <a:moveTo>
                    <a:pt x="37" y="20"/>
                  </a:moveTo>
                  <a:cubicBezTo>
                    <a:pt x="37" y="20"/>
                    <a:pt x="37" y="20"/>
                    <a:pt x="37" y="20"/>
                  </a:cubicBezTo>
                  <a:cubicBezTo>
                    <a:pt x="37" y="11"/>
                    <a:pt x="29" y="4"/>
                    <a:pt x="20" y="4"/>
                  </a:cubicBezTo>
                  <a:cubicBezTo>
                    <a:pt x="11" y="4"/>
                    <a:pt x="3" y="11"/>
                    <a:pt x="3" y="20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30"/>
                    <a:pt x="11" y="37"/>
                    <a:pt x="20" y="37"/>
                  </a:cubicBezTo>
                  <a:cubicBezTo>
                    <a:pt x="29" y="37"/>
                    <a:pt x="37" y="30"/>
                    <a:pt x="37" y="20"/>
                  </a:cubicBezTo>
                  <a:moveTo>
                    <a:pt x="0" y="21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0" y="32"/>
                    <a:pt x="31" y="41"/>
                    <a:pt x="20" y="41"/>
                  </a:cubicBezTo>
                  <a:cubicBezTo>
                    <a:pt x="8" y="41"/>
                    <a:pt x="0" y="32"/>
                    <a:pt x="0" y="2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9" name="Shape 329"/>
            <p:cNvSpPr/>
            <p:nvPr/>
          </p:nvSpPr>
          <p:spPr>
            <a:xfrm>
              <a:off x="4141787" y="5688012"/>
              <a:ext cx="63498" cy="76198"/>
            </a:xfrm>
            <a:custGeom>
              <a:avLst/>
              <a:gdLst/>
              <a:ahLst/>
              <a:cxnLst/>
              <a:rect l="0" t="0" r="0" b="0"/>
              <a:pathLst>
                <a:path w="17" h="20" extrusionOk="0">
                  <a:moveTo>
                    <a:pt x="9" y="10"/>
                  </a:moveTo>
                  <a:cubicBezTo>
                    <a:pt x="11" y="10"/>
                    <a:pt x="12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5"/>
                    <a:pt x="11" y="4"/>
                    <a:pt x="9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0"/>
                    <a:pt x="5" y="10"/>
                    <a:pt x="5" y="10"/>
                  </a:cubicBezTo>
                  <a:lnTo>
                    <a:pt x="9" y="10"/>
                  </a:lnTo>
                  <a:close/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2" y="0"/>
                    <a:pt x="14" y="1"/>
                    <a:pt x="15" y="2"/>
                  </a:cubicBezTo>
                  <a:cubicBezTo>
                    <a:pt x="16" y="3"/>
                    <a:pt x="17" y="5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0"/>
                    <a:pt x="15" y="12"/>
                    <a:pt x="13" y="13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7"/>
                    <a:pt x="16" y="18"/>
                    <a:pt x="16" y="18"/>
                  </a:cubicBezTo>
                  <a:cubicBezTo>
                    <a:pt x="16" y="19"/>
                    <a:pt x="15" y="20"/>
                    <a:pt x="14" y="20"/>
                  </a:cubicBezTo>
                  <a:cubicBezTo>
                    <a:pt x="13" y="20"/>
                    <a:pt x="13" y="20"/>
                    <a:pt x="12" y="19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4" y="20"/>
                    <a:pt x="2" y="20"/>
                  </a:cubicBezTo>
                  <a:cubicBezTo>
                    <a:pt x="1" y="20"/>
                    <a:pt x="0" y="19"/>
                    <a:pt x="0" y="18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etric 1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992066" y="685800"/>
            <a:ext cx="3291900" cy="167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32" name="Shape 332"/>
          <p:cNvSpPr txBox="1">
            <a:spLocks noGrp="1"/>
          </p:cNvSpPr>
          <p:nvPr>
            <p:ph type="body" idx="2"/>
          </p:nvPr>
        </p:nvSpPr>
        <p:spPr>
          <a:xfrm>
            <a:off x="992066" y="2362200"/>
            <a:ext cx="32919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9pPr>
          </a:lstStyle>
          <a:p>
            <a:endParaRPr/>
          </a:p>
        </p:txBody>
      </p:sp>
      <p:grpSp>
        <p:nvGrpSpPr>
          <p:cNvPr id="333" name="Shape 333"/>
          <p:cNvGrpSpPr/>
          <p:nvPr/>
        </p:nvGrpSpPr>
        <p:grpSpPr>
          <a:xfrm>
            <a:off x="448518" y="6446313"/>
            <a:ext cx="1099997" cy="173386"/>
            <a:chOff x="-84138" y="5622925"/>
            <a:chExt cx="4330700" cy="682625"/>
          </a:xfrm>
        </p:grpSpPr>
        <p:sp>
          <p:nvSpPr>
            <p:cNvPr id="334" name="Shape 334"/>
            <p:cNvSpPr/>
            <p:nvPr/>
          </p:nvSpPr>
          <p:spPr>
            <a:xfrm>
              <a:off x="1589087" y="5649912"/>
              <a:ext cx="914399" cy="647699"/>
            </a:xfrm>
            <a:custGeom>
              <a:avLst/>
              <a:gdLst/>
              <a:ahLst/>
              <a:cxnLst/>
              <a:rect l="0" t="0" r="0" b="0"/>
              <a:pathLst>
                <a:path w="243" h="170" extrusionOk="0">
                  <a:moveTo>
                    <a:pt x="52" y="159"/>
                  </a:moveTo>
                  <a:cubicBezTo>
                    <a:pt x="2" y="19"/>
                    <a:pt x="2" y="19"/>
                    <a:pt x="2" y="19"/>
                  </a:cubicBezTo>
                  <a:cubicBezTo>
                    <a:pt x="1" y="17"/>
                    <a:pt x="0" y="14"/>
                    <a:pt x="0" y="12"/>
                  </a:cubicBezTo>
                  <a:cubicBezTo>
                    <a:pt x="0" y="6"/>
                    <a:pt x="5" y="0"/>
                    <a:pt x="13" y="0"/>
                  </a:cubicBezTo>
                  <a:cubicBezTo>
                    <a:pt x="19" y="0"/>
                    <a:pt x="23" y="4"/>
                    <a:pt x="25" y="11"/>
                  </a:cubicBezTo>
                  <a:cubicBezTo>
                    <a:pt x="67" y="131"/>
                    <a:pt x="67" y="131"/>
                    <a:pt x="67" y="131"/>
                  </a:cubicBezTo>
                  <a:cubicBezTo>
                    <a:pt x="109" y="10"/>
                    <a:pt x="109" y="10"/>
                    <a:pt x="109" y="10"/>
                  </a:cubicBezTo>
                  <a:cubicBezTo>
                    <a:pt x="111" y="4"/>
                    <a:pt x="114" y="0"/>
                    <a:pt x="121" y="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9" y="0"/>
                    <a:pt x="133" y="4"/>
                    <a:pt x="135" y="10"/>
                  </a:cubicBezTo>
                  <a:cubicBezTo>
                    <a:pt x="177" y="131"/>
                    <a:pt x="177" y="131"/>
                    <a:pt x="177" y="131"/>
                  </a:cubicBezTo>
                  <a:cubicBezTo>
                    <a:pt x="219" y="10"/>
                    <a:pt x="219" y="10"/>
                    <a:pt x="219" y="10"/>
                  </a:cubicBezTo>
                  <a:cubicBezTo>
                    <a:pt x="221" y="5"/>
                    <a:pt x="224" y="0"/>
                    <a:pt x="231" y="0"/>
                  </a:cubicBezTo>
                  <a:cubicBezTo>
                    <a:pt x="238" y="0"/>
                    <a:pt x="243" y="6"/>
                    <a:pt x="243" y="12"/>
                  </a:cubicBezTo>
                  <a:cubicBezTo>
                    <a:pt x="243" y="14"/>
                    <a:pt x="242" y="17"/>
                    <a:pt x="241" y="19"/>
                  </a:cubicBezTo>
                  <a:cubicBezTo>
                    <a:pt x="191" y="159"/>
                    <a:pt x="191" y="159"/>
                    <a:pt x="191" y="159"/>
                  </a:cubicBezTo>
                  <a:cubicBezTo>
                    <a:pt x="188" y="166"/>
                    <a:pt x="183" y="170"/>
                    <a:pt x="177" y="170"/>
                  </a:cubicBezTo>
                  <a:cubicBezTo>
                    <a:pt x="176" y="170"/>
                    <a:pt x="176" y="170"/>
                    <a:pt x="176" y="170"/>
                  </a:cubicBezTo>
                  <a:cubicBezTo>
                    <a:pt x="170" y="170"/>
                    <a:pt x="165" y="166"/>
                    <a:pt x="163" y="159"/>
                  </a:cubicBezTo>
                  <a:cubicBezTo>
                    <a:pt x="122" y="40"/>
                    <a:pt x="122" y="40"/>
                    <a:pt x="122" y="40"/>
                  </a:cubicBezTo>
                  <a:cubicBezTo>
                    <a:pt x="80" y="159"/>
                    <a:pt x="80" y="159"/>
                    <a:pt x="80" y="159"/>
                  </a:cubicBezTo>
                  <a:cubicBezTo>
                    <a:pt x="78" y="166"/>
                    <a:pt x="73" y="170"/>
                    <a:pt x="66" y="170"/>
                  </a:cubicBezTo>
                  <a:cubicBezTo>
                    <a:pt x="66" y="170"/>
                    <a:pt x="66" y="170"/>
                    <a:pt x="66" y="170"/>
                  </a:cubicBezTo>
                  <a:cubicBezTo>
                    <a:pt x="60" y="170"/>
                    <a:pt x="55" y="166"/>
                    <a:pt x="52" y="159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5" name="Shape 335"/>
            <p:cNvSpPr/>
            <p:nvPr/>
          </p:nvSpPr>
          <p:spPr>
            <a:xfrm>
              <a:off x="3163888" y="5649912"/>
              <a:ext cx="354011" cy="647699"/>
            </a:xfrm>
            <a:custGeom>
              <a:avLst/>
              <a:gdLst/>
              <a:ahLst/>
              <a:cxnLst/>
              <a:rect l="0" t="0" r="0" b="0"/>
              <a:pathLst>
                <a:path w="94" h="170" extrusionOk="0">
                  <a:moveTo>
                    <a:pt x="0" y="13"/>
                  </a:moveTo>
                  <a:cubicBezTo>
                    <a:pt x="0" y="6"/>
                    <a:pt x="5" y="0"/>
                    <a:pt x="12" y="0"/>
                  </a:cubicBezTo>
                  <a:cubicBezTo>
                    <a:pt x="19" y="0"/>
                    <a:pt x="24" y="5"/>
                    <a:pt x="24" y="13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37" y="13"/>
                    <a:pt x="64" y="0"/>
                    <a:pt x="82" y="0"/>
                  </a:cubicBezTo>
                  <a:cubicBezTo>
                    <a:pt x="89" y="0"/>
                    <a:pt x="94" y="6"/>
                    <a:pt x="94" y="13"/>
                  </a:cubicBezTo>
                  <a:cubicBezTo>
                    <a:pt x="94" y="20"/>
                    <a:pt x="89" y="24"/>
                    <a:pt x="83" y="25"/>
                  </a:cubicBezTo>
                  <a:cubicBezTo>
                    <a:pt x="51" y="29"/>
                    <a:pt x="24" y="53"/>
                    <a:pt x="24" y="101"/>
                  </a:cubicBezTo>
                  <a:cubicBezTo>
                    <a:pt x="24" y="157"/>
                    <a:pt x="24" y="157"/>
                    <a:pt x="24" y="157"/>
                  </a:cubicBezTo>
                  <a:cubicBezTo>
                    <a:pt x="24" y="164"/>
                    <a:pt x="19" y="170"/>
                    <a:pt x="12" y="170"/>
                  </a:cubicBezTo>
                  <a:cubicBezTo>
                    <a:pt x="5" y="170"/>
                    <a:pt x="0" y="164"/>
                    <a:pt x="0" y="157"/>
                  </a:cubicBezTo>
                  <a:lnTo>
                    <a:pt x="0" y="13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6" name="Shape 336"/>
            <p:cNvSpPr/>
            <p:nvPr/>
          </p:nvSpPr>
          <p:spPr>
            <a:xfrm>
              <a:off x="3509962" y="5649912"/>
              <a:ext cx="579436" cy="655636"/>
            </a:xfrm>
            <a:custGeom>
              <a:avLst/>
              <a:gdLst/>
              <a:ahLst/>
              <a:cxnLst/>
              <a:rect l="0" t="0" r="0" b="0"/>
              <a:pathLst>
                <a:path w="154" h="172" extrusionOk="0">
                  <a:moveTo>
                    <a:pt x="129" y="76"/>
                  </a:moveTo>
                  <a:cubicBezTo>
                    <a:pt x="127" y="47"/>
                    <a:pt x="110" y="21"/>
                    <a:pt x="77" y="21"/>
                  </a:cubicBezTo>
                  <a:cubicBezTo>
                    <a:pt x="49" y="21"/>
                    <a:pt x="28" y="44"/>
                    <a:pt x="25" y="76"/>
                  </a:cubicBezTo>
                  <a:lnTo>
                    <a:pt x="129" y="76"/>
                  </a:lnTo>
                  <a:close/>
                  <a:moveTo>
                    <a:pt x="81" y="172"/>
                  </a:moveTo>
                  <a:cubicBezTo>
                    <a:pt x="36" y="172"/>
                    <a:pt x="0" y="137"/>
                    <a:pt x="0" y="86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3" y="0"/>
                    <a:pt x="78" y="0"/>
                  </a:cubicBezTo>
                  <a:cubicBezTo>
                    <a:pt x="126" y="0"/>
                    <a:pt x="154" y="40"/>
                    <a:pt x="154" y="83"/>
                  </a:cubicBezTo>
                  <a:cubicBezTo>
                    <a:pt x="154" y="90"/>
                    <a:pt x="148" y="95"/>
                    <a:pt x="142" y="95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28" y="130"/>
                    <a:pt x="53" y="150"/>
                    <a:pt x="82" y="150"/>
                  </a:cubicBezTo>
                  <a:cubicBezTo>
                    <a:pt x="102" y="150"/>
                    <a:pt x="117" y="142"/>
                    <a:pt x="129" y="131"/>
                  </a:cubicBezTo>
                  <a:cubicBezTo>
                    <a:pt x="131" y="130"/>
                    <a:pt x="133" y="128"/>
                    <a:pt x="136" y="128"/>
                  </a:cubicBezTo>
                  <a:cubicBezTo>
                    <a:pt x="142" y="128"/>
                    <a:pt x="146" y="133"/>
                    <a:pt x="146" y="139"/>
                  </a:cubicBezTo>
                  <a:cubicBezTo>
                    <a:pt x="146" y="142"/>
                    <a:pt x="145" y="145"/>
                    <a:pt x="142" y="147"/>
                  </a:cubicBezTo>
                  <a:cubicBezTo>
                    <a:pt x="127" y="162"/>
                    <a:pt x="109" y="172"/>
                    <a:pt x="81" y="172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7" name="Shape 337"/>
            <p:cNvSpPr/>
            <p:nvPr/>
          </p:nvSpPr>
          <p:spPr>
            <a:xfrm>
              <a:off x="2503488" y="5649912"/>
              <a:ext cx="547687" cy="655636"/>
            </a:xfrm>
            <a:custGeom>
              <a:avLst/>
              <a:gdLst/>
              <a:ahLst/>
              <a:cxnLst/>
              <a:rect l="0" t="0" r="0" b="0"/>
              <a:pathLst>
                <a:path w="146" h="172" extrusionOk="0">
                  <a:moveTo>
                    <a:pt x="122" y="107"/>
                  </a:moveTo>
                  <a:cubicBezTo>
                    <a:pt x="122" y="91"/>
                    <a:pt x="122" y="91"/>
                    <a:pt x="122" y="91"/>
                  </a:cubicBezTo>
                  <a:cubicBezTo>
                    <a:pt x="110" y="88"/>
                    <a:pt x="94" y="84"/>
                    <a:pt x="74" y="84"/>
                  </a:cubicBezTo>
                  <a:cubicBezTo>
                    <a:pt x="43" y="84"/>
                    <a:pt x="25" y="98"/>
                    <a:pt x="25" y="118"/>
                  </a:cubicBezTo>
                  <a:cubicBezTo>
                    <a:pt x="25" y="119"/>
                    <a:pt x="25" y="119"/>
                    <a:pt x="25" y="119"/>
                  </a:cubicBezTo>
                  <a:cubicBezTo>
                    <a:pt x="25" y="140"/>
                    <a:pt x="45" y="152"/>
                    <a:pt x="67" y="152"/>
                  </a:cubicBezTo>
                  <a:cubicBezTo>
                    <a:pt x="97" y="152"/>
                    <a:pt x="122" y="133"/>
                    <a:pt x="122" y="107"/>
                  </a:cubicBezTo>
                  <a:moveTo>
                    <a:pt x="0" y="120"/>
                  </a:moveTo>
                  <a:cubicBezTo>
                    <a:pt x="0" y="119"/>
                    <a:pt x="0" y="119"/>
                    <a:pt x="0" y="119"/>
                  </a:cubicBezTo>
                  <a:cubicBezTo>
                    <a:pt x="0" y="85"/>
                    <a:pt x="29" y="66"/>
                    <a:pt x="71" y="66"/>
                  </a:cubicBezTo>
                  <a:cubicBezTo>
                    <a:pt x="92" y="66"/>
                    <a:pt x="107" y="69"/>
                    <a:pt x="122" y="73"/>
                  </a:cubicBezTo>
                  <a:cubicBezTo>
                    <a:pt x="122" y="67"/>
                    <a:pt x="122" y="67"/>
                    <a:pt x="122" y="67"/>
                  </a:cubicBezTo>
                  <a:cubicBezTo>
                    <a:pt x="122" y="37"/>
                    <a:pt x="104" y="22"/>
                    <a:pt x="73" y="22"/>
                  </a:cubicBezTo>
                  <a:cubicBezTo>
                    <a:pt x="56" y="22"/>
                    <a:pt x="46" y="24"/>
                    <a:pt x="34" y="30"/>
                  </a:cubicBezTo>
                  <a:cubicBezTo>
                    <a:pt x="33" y="30"/>
                    <a:pt x="31" y="31"/>
                    <a:pt x="30" y="31"/>
                  </a:cubicBezTo>
                  <a:cubicBezTo>
                    <a:pt x="24" y="31"/>
                    <a:pt x="19" y="26"/>
                    <a:pt x="19" y="20"/>
                  </a:cubicBezTo>
                  <a:cubicBezTo>
                    <a:pt x="19" y="15"/>
                    <a:pt x="21" y="12"/>
                    <a:pt x="26" y="10"/>
                  </a:cubicBezTo>
                  <a:cubicBezTo>
                    <a:pt x="42" y="3"/>
                    <a:pt x="54" y="0"/>
                    <a:pt x="75" y="0"/>
                  </a:cubicBezTo>
                  <a:cubicBezTo>
                    <a:pt x="99" y="0"/>
                    <a:pt x="117" y="6"/>
                    <a:pt x="129" y="19"/>
                  </a:cubicBezTo>
                  <a:cubicBezTo>
                    <a:pt x="140" y="30"/>
                    <a:pt x="146" y="46"/>
                    <a:pt x="146" y="67"/>
                  </a:cubicBezTo>
                  <a:cubicBezTo>
                    <a:pt x="146" y="158"/>
                    <a:pt x="146" y="158"/>
                    <a:pt x="146" y="158"/>
                  </a:cubicBezTo>
                  <a:cubicBezTo>
                    <a:pt x="146" y="165"/>
                    <a:pt x="141" y="170"/>
                    <a:pt x="134" y="170"/>
                  </a:cubicBezTo>
                  <a:cubicBezTo>
                    <a:pt x="127" y="170"/>
                    <a:pt x="122" y="165"/>
                    <a:pt x="122" y="159"/>
                  </a:cubicBezTo>
                  <a:cubicBezTo>
                    <a:pt x="122" y="143"/>
                    <a:pt x="122" y="143"/>
                    <a:pt x="122" y="143"/>
                  </a:cubicBezTo>
                  <a:cubicBezTo>
                    <a:pt x="111" y="158"/>
                    <a:pt x="91" y="172"/>
                    <a:pt x="62" y="172"/>
                  </a:cubicBezTo>
                  <a:cubicBezTo>
                    <a:pt x="32" y="172"/>
                    <a:pt x="0" y="154"/>
                    <a:pt x="0" y="12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8" name="Shape 338"/>
            <p:cNvSpPr/>
            <p:nvPr/>
          </p:nvSpPr>
          <p:spPr>
            <a:xfrm>
              <a:off x="-84138" y="5622925"/>
              <a:ext cx="1635124" cy="682625"/>
            </a:xfrm>
            <a:custGeom>
              <a:avLst/>
              <a:gdLst/>
              <a:ahLst/>
              <a:cxnLst/>
              <a:rect l="0" t="0" r="0" b="0"/>
              <a:pathLst>
                <a:path w="435" h="179" extrusionOk="0">
                  <a:moveTo>
                    <a:pt x="49" y="18"/>
                  </a:moveTo>
                  <a:cubicBezTo>
                    <a:pt x="43" y="6"/>
                    <a:pt x="30" y="0"/>
                    <a:pt x="17" y="6"/>
                  </a:cubicBezTo>
                  <a:cubicBezTo>
                    <a:pt x="5" y="12"/>
                    <a:pt x="0" y="25"/>
                    <a:pt x="6" y="37"/>
                  </a:cubicBezTo>
                  <a:cubicBezTo>
                    <a:pt x="58" y="152"/>
                    <a:pt x="58" y="152"/>
                    <a:pt x="58" y="152"/>
                  </a:cubicBezTo>
                  <a:cubicBezTo>
                    <a:pt x="67" y="169"/>
                    <a:pt x="75" y="179"/>
                    <a:pt x="92" y="179"/>
                  </a:cubicBezTo>
                  <a:cubicBezTo>
                    <a:pt x="109" y="179"/>
                    <a:pt x="117" y="169"/>
                    <a:pt x="125" y="152"/>
                  </a:cubicBezTo>
                  <a:cubicBezTo>
                    <a:pt x="125" y="152"/>
                    <a:pt x="171" y="52"/>
                    <a:pt x="171" y="51"/>
                  </a:cubicBezTo>
                  <a:cubicBezTo>
                    <a:pt x="172" y="50"/>
                    <a:pt x="173" y="46"/>
                    <a:pt x="178" y="46"/>
                  </a:cubicBezTo>
                  <a:cubicBezTo>
                    <a:pt x="182" y="47"/>
                    <a:pt x="185" y="50"/>
                    <a:pt x="185" y="54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185" y="166"/>
                    <a:pt x="193" y="179"/>
                    <a:pt x="209" y="179"/>
                  </a:cubicBezTo>
                  <a:cubicBezTo>
                    <a:pt x="225" y="179"/>
                    <a:pt x="234" y="166"/>
                    <a:pt x="234" y="151"/>
                  </a:cubicBezTo>
                  <a:cubicBezTo>
                    <a:pt x="234" y="72"/>
                    <a:pt x="234" y="72"/>
                    <a:pt x="234" y="72"/>
                  </a:cubicBezTo>
                  <a:cubicBezTo>
                    <a:pt x="234" y="56"/>
                    <a:pt x="245" y="46"/>
                    <a:pt x="260" y="46"/>
                  </a:cubicBezTo>
                  <a:cubicBezTo>
                    <a:pt x="275" y="46"/>
                    <a:pt x="285" y="57"/>
                    <a:pt x="285" y="72"/>
                  </a:cubicBezTo>
                  <a:cubicBezTo>
                    <a:pt x="285" y="151"/>
                    <a:pt x="285" y="151"/>
                    <a:pt x="285" y="151"/>
                  </a:cubicBezTo>
                  <a:cubicBezTo>
                    <a:pt x="285" y="166"/>
                    <a:pt x="294" y="179"/>
                    <a:pt x="310" y="179"/>
                  </a:cubicBezTo>
                  <a:cubicBezTo>
                    <a:pt x="326" y="179"/>
                    <a:pt x="334" y="166"/>
                    <a:pt x="334" y="151"/>
                  </a:cubicBezTo>
                  <a:cubicBezTo>
                    <a:pt x="334" y="72"/>
                    <a:pt x="334" y="72"/>
                    <a:pt x="334" y="72"/>
                  </a:cubicBezTo>
                  <a:cubicBezTo>
                    <a:pt x="334" y="56"/>
                    <a:pt x="345" y="46"/>
                    <a:pt x="360" y="46"/>
                  </a:cubicBezTo>
                  <a:cubicBezTo>
                    <a:pt x="375" y="46"/>
                    <a:pt x="385" y="57"/>
                    <a:pt x="385" y="72"/>
                  </a:cubicBezTo>
                  <a:cubicBezTo>
                    <a:pt x="385" y="151"/>
                    <a:pt x="385" y="151"/>
                    <a:pt x="385" y="151"/>
                  </a:cubicBezTo>
                  <a:cubicBezTo>
                    <a:pt x="385" y="166"/>
                    <a:pt x="394" y="179"/>
                    <a:pt x="410" y="179"/>
                  </a:cubicBezTo>
                  <a:cubicBezTo>
                    <a:pt x="426" y="179"/>
                    <a:pt x="435" y="166"/>
                    <a:pt x="435" y="151"/>
                  </a:cubicBezTo>
                  <a:cubicBezTo>
                    <a:pt x="435" y="61"/>
                    <a:pt x="435" y="61"/>
                    <a:pt x="435" y="61"/>
                  </a:cubicBezTo>
                  <a:cubicBezTo>
                    <a:pt x="435" y="27"/>
                    <a:pt x="408" y="4"/>
                    <a:pt x="375" y="4"/>
                  </a:cubicBezTo>
                  <a:cubicBezTo>
                    <a:pt x="343" y="4"/>
                    <a:pt x="323" y="26"/>
                    <a:pt x="323" y="26"/>
                  </a:cubicBezTo>
                  <a:cubicBezTo>
                    <a:pt x="312" y="12"/>
                    <a:pt x="297" y="4"/>
                    <a:pt x="272" y="4"/>
                  </a:cubicBezTo>
                  <a:cubicBezTo>
                    <a:pt x="246" y="4"/>
                    <a:pt x="223" y="26"/>
                    <a:pt x="223" y="26"/>
                  </a:cubicBezTo>
                  <a:cubicBezTo>
                    <a:pt x="212" y="12"/>
                    <a:pt x="194" y="4"/>
                    <a:pt x="178" y="4"/>
                  </a:cubicBezTo>
                  <a:cubicBezTo>
                    <a:pt x="155" y="4"/>
                    <a:pt x="136" y="14"/>
                    <a:pt x="125" y="40"/>
                  </a:cubicBezTo>
                  <a:cubicBezTo>
                    <a:pt x="92" y="119"/>
                    <a:pt x="92" y="119"/>
                    <a:pt x="92" y="119"/>
                  </a:cubicBezTo>
                  <a:lnTo>
                    <a:pt x="49" y="18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9" name="Shape 339"/>
            <p:cNvSpPr/>
            <p:nvPr/>
          </p:nvSpPr>
          <p:spPr>
            <a:xfrm>
              <a:off x="4097337" y="5649912"/>
              <a:ext cx="149225" cy="157163"/>
            </a:xfrm>
            <a:custGeom>
              <a:avLst/>
              <a:gdLst/>
              <a:ahLst/>
              <a:cxnLst/>
              <a:rect l="0" t="0" r="0" b="0"/>
              <a:pathLst>
                <a:path w="40" h="41" extrusionOk="0">
                  <a:moveTo>
                    <a:pt x="37" y="20"/>
                  </a:moveTo>
                  <a:cubicBezTo>
                    <a:pt x="37" y="20"/>
                    <a:pt x="37" y="20"/>
                    <a:pt x="37" y="20"/>
                  </a:cubicBezTo>
                  <a:cubicBezTo>
                    <a:pt x="37" y="11"/>
                    <a:pt x="29" y="4"/>
                    <a:pt x="20" y="4"/>
                  </a:cubicBezTo>
                  <a:cubicBezTo>
                    <a:pt x="11" y="4"/>
                    <a:pt x="3" y="11"/>
                    <a:pt x="3" y="20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30"/>
                    <a:pt x="11" y="37"/>
                    <a:pt x="20" y="37"/>
                  </a:cubicBezTo>
                  <a:cubicBezTo>
                    <a:pt x="29" y="37"/>
                    <a:pt x="37" y="30"/>
                    <a:pt x="37" y="20"/>
                  </a:cubicBezTo>
                  <a:moveTo>
                    <a:pt x="0" y="21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0" y="32"/>
                    <a:pt x="31" y="41"/>
                    <a:pt x="20" y="41"/>
                  </a:cubicBezTo>
                  <a:cubicBezTo>
                    <a:pt x="8" y="41"/>
                    <a:pt x="0" y="32"/>
                    <a:pt x="0" y="21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0" name="Shape 340"/>
            <p:cNvSpPr/>
            <p:nvPr/>
          </p:nvSpPr>
          <p:spPr>
            <a:xfrm>
              <a:off x="4141787" y="5688012"/>
              <a:ext cx="63498" cy="76198"/>
            </a:xfrm>
            <a:custGeom>
              <a:avLst/>
              <a:gdLst/>
              <a:ahLst/>
              <a:cxnLst/>
              <a:rect l="0" t="0" r="0" b="0"/>
              <a:pathLst>
                <a:path w="17" h="20" extrusionOk="0">
                  <a:moveTo>
                    <a:pt x="9" y="10"/>
                  </a:moveTo>
                  <a:cubicBezTo>
                    <a:pt x="11" y="10"/>
                    <a:pt x="12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5"/>
                    <a:pt x="11" y="4"/>
                    <a:pt x="9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0"/>
                    <a:pt x="5" y="10"/>
                    <a:pt x="5" y="10"/>
                  </a:cubicBezTo>
                  <a:lnTo>
                    <a:pt x="9" y="10"/>
                  </a:lnTo>
                  <a:close/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2" y="0"/>
                    <a:pt x="14" y="1"/>
                    <a:pt x="15" y="2"/>
                  </a:cubicBezTo>
                  <a:cubicBezTo>
                    <a:pt x="16" y="3"/>
                    <a:pt x="17" y="5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0"/>
                    <a:pt x="15" y="12"/>
                    <a:pt x="13" y="13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7"/>
                    <a:pt x="16" y="18"/>
                    <a:pt x="16" y="18"/>
                  </a:cubicBezTo>
                  <a:cubicBezTo>
                    <a:pt x="16" y="19"/>
                    <a:pt x="15" y="20"/>
                    <a:pt x="14" y="20"/>
                  </a:cubicBezTo>
                  <a:cubicBezTo>
                    <a:pt x="13" y="20"/>
                    <a:pt x="13" y="20"/>
                    <a:pt x="12" y="19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4" y="20"/>
                    <a:pt x="2" y="20"/>
                  </a:cubicBezTo>
                  <a:cubicBezTo>
                    <a:pt x="1" y="20"/>
                    <a:pt x="0" y="19"/>
                    <a:pt x="0" y="18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etric 2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 txBox="1">
            <a:spLocks noGrp="1"/>
          </p:cNvSpPr>
          <p:nvPr>
            <p:ph type="body" idx="1"/>
          </p:nvPr>
        </p:nvSpPr>
        <p:spPr>
          <a:xfrm>
            <a:off x="5029200" y="2209800"/>
            <a:ext cx="3291900" cy="167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43" name="Shape 343"/>
          <p:cNvSpPr txBox="1">
            <a:spLocks noGrp="1"/>
          </p:cNvSpPr>
          <p:nvPr>
            <p:ph type="body" idx="2"/>
          </p:nvPr>
        </p:nvSpPr>
        <p:spPr>
          <a:xfrm>
            <a:off x="5029200" y="3886200"/>
            <a:ext cx="32919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9pPr>
          </a:lstStyle>
          <a:p>
            <a:endParaRPr/>
          </a:p>
        </p:txBody>
      </p:sp>
      <p:grpSp>
        <p:nvGrpSpPr>
          <p:cNvPr id="344" name="Shape 344"/>
          <p:cNvGrpSpPr/>
          <p:nvPr/>
        </p:nvGrpSpPr>
        <p:grpSpPr>
          <a:xfrm>
            <a:off x="448518" y="6446313"/>
            <a:ext cx="1099997" cy="173386"/>
            <a:chOff x="-84138" y="5622925"/>
            <a:chExt cx="4330700" cy="682625"/>
          </a:xfrm>
        </p:grpSpPr>
        <p:sp>
          <p:nvSpPr>
            <p:cNvPr id="345" name="Shape 345"/>
            <p:cNvSpPr/>
            <p:nvPr/>
          </p:nvSpPr>
          <p:spPr>
            <a:xfrm>
              <a:off x="1589087" y="5649912"/>
              <a:ext cx="914399" cy="647699"/>
            </a:xfrm>
            <a:custGeom>
              <a:avLst/>
              <a:gdLst/>
              <a:ahLst/>
              <a:cxnLst/>
              <a:rect l="0" t="0" r="0" b="0"/>
              <a:pathLst>
                <a:path w="243" h="170" extrusionOk="0">
                  <a:moveTo>
                    <a:pt x="52" y="159"/>
                  </a:moveTo>
                  <a:cubicBezTo>
                    <a:pt x="2" y="19"/>
                    <a:pt x="2" y="19"/>
                    <a:pt x="2" y="19"/>
                  </a:cubicBezTo>
                  <a:cubicBezTo>
                    <a:pt x="1" y="17"/>
                    <a:pt x="0" y="14"/>
                    <a:pt x="0" y="12"/>
                  </a:cubicBezTo>
                  <a:cubicBezTo>
                    <a:pt x="0" y="6"/>
                    <a:pt x="5" y="0"/>
                    <a:pt x="13" y="0"/>
                  </a:cubicBezTo>
                  <a:cubicBezTo>
                    <a:pt x="19" y="0"/>
                    <a:pt x="23" y="4"/>
                    <a:pt x="25" y="11"/>
                  </a:cubicBezTo>
                  <a:cubicBezTo>
                    <a:pt x="67" y="131"/>
                    <a:pt x="67" y="131"/>
                    <a:pt x="67" y="131"/>
                  </a:cubicBezTo>
                  <a:cubicBezTo>
                    <a:pt x="109" y="10"/>
                    <a:pt x="109" y="10"/>
                    <a:pt x="109" y="10"/>
                  </a:cubicBezTo>
                  <a:cubicBezTo>
                    <a:pt x="111" y="4"/>
                    <a:pt x="114" y="0"/>
                    <a:pt x="121" y="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9" y="0"/>
                    <a:pt x="133" y="4"/>
                    <a:pt x="135" y="10"/>
                  </a:cubicBezTo>
                  <a:cubicBezTo>
                    <a:pt x="177" y="131"/>
                    <a:pt x="177" y="131"/>
                    <a:pt x="177" y="131"/>
                  </a:cubicBezTo>
                  <a:cubicBezTo>
                    <a:pt x="219" y="10"/>
                    <a:pt x="219" y="10"/>
                    <a:pt x="219" y="10"/>
                  </a:cubicBezTo>
                  <a:cubicBezTo>
                    <a:pt x="221" y="5"/>
                    <a:pt x="224" y="0"/>
                    <a:pt x="231" y="0"/>
                  </a:cubicBezTo>
                  <a:cubicBezTo>
                    <a:pt x="238" y="0"/>
                    <a:pt x="243" y="6"/>
                    <a:pt x="243" y="12"/>
                  </a:cubicBezTo>
                  <a:cubicBezTo>
                    <a:pt x="243" y="14"/>
                    <a:pt x="242" y="17"/>
                    <a:pt x="241" y="19"/>
                  </a:cubicBezTo>
                  <a:cubicBezTo>
                    <a:pt x="191" y="159"/>
                    <a:pt x="191" y="159"/>
                    <a:pt x="191" y="159"/>
                  </a:cubicBezTo>
                  <a:cubicBezTo>
                    <a:pt x="188" y="166"/>
                    <a:pt x="183" y="170"/>
                    <a:pt x="177" y="170"/>
                  </a:cubicBezTo>
                  <a:cubicBezTo>
                    <a:pt x="176" y="170"/>
                    <a:pt x="176" y="170"/>
                    <a:pt x="176" y="170"/>
                  </a:cubicBezTo>
                  <a:cubicBezTo>
                    <a:pt x="170" y="170"/>
                    <a:pt x="165" y="166"/>
                    <a:pt x="163" y="159"/>
                  </a:cubicBezTo>
                  <a:cubicBezTo>
                    <a:pt x="122" y="40"/>
                    <a:pt x="122" y="40"/>
                    <a:pt x="122" y="40"/>
                  </a:cubicBezTo>
                  <a:cubicBezTo>
                    <a:pt x="80" y="159"/>
                    <a:pt x="80" y="159"/>
                    <a:pt x="80" y="159"/>
                  </a:cubicBezTo>
                  <a:cubicBezTo>
                    <a:pt x="78" y="166"/>
                    <a:pt x="73" y="170"/>
                    <a:pt x="66" y="170"/>
                  </a:cubicBezTo>
                  <a:cubicBezTo>
                    <a:pt x="66" y="170"/>
                    <a:pt x="66" y="170"/>
                    <a:pt x="66" y="170"/>
                  </a:cubicBezTo>
                  <a:cubicBezTo>
                    <a:pt x="60" y="170"/>
                    <a:pt x="55" y="166"/>
                    <a:pt x="52" y="15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6" name="Shape 346"/>
            <p:cNvSpPr/>
            <p:nvPr/>
          </p:nvSpPr>
          <p:spPr>
            <a:xfrm>
              <a:off x="3163888" y="5649912"/>
              <a:ext cx="354011" cy="647699"/>
            </a:xfrm>
            <a:custGeom>
              <a:avLst/>
              <a:gdLst/>
              <a:ahLst/>
              <a:cxnLst/>
              <a:rect l="0" t="0" r="0" b="0"/>
              <a:pathLst>
                <a:path w="94" h="170" extrusionOk="0">
                  <a:moveTo>
                    <a:pt x="0" y="13"/>
                  </a:moveTo>
                  <a:cubicBezTo>
                    <a:pt x="0" y="6"/>
                    <a:pt x="5" y="0"/>
                    <a:pt x="12" y="0"/>
                  </a:cubicBezTo>
                  <a:cubicBezTo>
                    <a:pt x="19" y="0"/>
                    <a:pt x="24" y="5"/>
                    <a:pt x="24" y="13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37" y="13"/>
                    <a:pt x="64" y="0"/>
                    <a:pt x="82" y="0"/>
                  </a:cubicBezTo>
                  <a:cubicBezTo>
                    <a:pt x="89" y="0"/>
                    <a:pt x="94" y="6"/>
                    <a:pt x="94" y="13"/>
                  </a:cubicBezTo>
                  <a:cubicBezTo>
                    <a:pt x="94" y="20"/>
                    <a:pt x="89" y="24"/>
                    <a:pt x="83" y="25"/>
                  </a:cubicBezTo>
                  <a:cubicBezTo>
                    <a:pt x="51" y="29"/>
                    <a:pt x="24" y="53"/>
                    <a:pt x="24" y="101"/>
                  </a:cubicBezTo>
                  <a:cubicBezTo>
                    <a:pt x="24" y="157"/>
                    <a:pt x="24" y="157"/>
                    <a:pt x="24" y="157"/>
                  </a:cubicBezTo>
                  <a:cubicBezTo>
                    <a:pt x="24" y="164"/>
                    <a:pt x="19" y="170"/>
                    <a:pt x="12" y="170"/>
                  </a:cubicBezTo>
                  <a:cubicBezTo>
                    <a:pt x="5" y="170"/>
                    <a:pt x="0" y="164"/>
                    <a:pt x="0" y="157"/>
                  </a:cubicBezTo>
                  <a:lnTo>
                    <a:pt x="0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7" name="Shape 347"/>
            <p:cNvSpPr/>
            <p:nvPr/>
          </p:nvSpPr>
          <p:spPr>
            <a:xfrm>
              <a:off x="3509962" y="5649912"/>
              <a:ext cx="579436" cy="655636"/>
            </a:xfrm>
            <a:custGeom>
              <a:avLst/>
              <a:gdLst/>
              <a:ahLst/>
              <a:cxnLst/>
              <a:rect l="0" t="0" r="0" b="0"/>
              <a:pathLst>
                <a:path w="154" h="172" extrusionOk="0">
                  <a:moveTo>
                    <a:pt x="129" y="76"/>
                  </a:moveTo>
                  <a:cubicBezTo>
                    <a:pt x="127" y="47"/>
                    <a:pt x="110" y="21"/>
                    <a:pt x="77" y="21"/>
                  </a:cubicBezTo>
                  <a:cubicBezTo>
                    <a:pt x="49" y="21"/>
                    <a:pt x="28" y="44"/>
                    <a:pt x="25" y="76"/>
                  </a:cubicBezTo>
                  <a:lnTo>
                    <a:pt x="129" y="76"/>
                  </a:lnTo>
                  <a:close/>
                  <a:moveTo>
                    <a:pt x="81" y="172"/>
                  </a:moveTo>
                  <a:cubicBezTo>
                    <a:pt x="36" y="172"/>
                    <a:pt x="0" y="137"/>
                    <a:pt x="0" y="86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3" y="0"/>
                    <a:pt x="78" y="0"/>
                  </a:cubicBezTo>
                  <a:cubicBezTo>
                    <a:pt x="126" y="0"/>
                    <a:pt x="154" y="40"/>
                    <a:pt x="154" y="83"/>
                  </a:cubicBezTo>
                  <a:cubicBezTo>
                    <a:pt x="154" y="90"/>
                    <a:pt x="148" y="95"/>
                    <a:pt x="142" y="95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28" y="130"/>
                    <a:pt x="53" y="150"/>
                    <a:pt x="82" y="150"/>
                  </a:cubicBezTo>
                  <a:cubicBezTo>
                    <a:pt x="102" y="150"/>
                    <a:pt x="117" y="142"/>
                    <a:pt x="129" y="131"/>
                  </a:cubicBezTo>
                  <a:cubicBezTo>
                    <a:pt x="131" y="130"/>
                    <a:pt x="133" y="128"/>
                    <a:pt x="136" y="128"/>
                  </a:cubicBezTo>
                  <a:cubicBezTo>
                    <a:pt x="142" y="128"/>
                    <a:pt x="146" y="133"/>
                    <a:pt x="146" y="139"/>
                  </a:cubicBezTo>
                  <a:cubicBezTo>
                    <a:pt x="146" y="142"/>
                    <a:pt x="145" y="145"/>
                    <a:pt x="142" y="147"/>
                  </a:cubicBezTo>
                  <a:cubicBezTo>
                    <a:pt x="127" y="162"/>
                    <a:pt x="109" y="172"/>
                    <a:pt x="81" y="1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8" name="Shape 348"/>
            <p:cNvSpPr/>
            <p:nvPr/>
          </p:nvSpPr>
          <p:spPr>
            <a:xfrm>
              <a:off x="2503488" y="5649912"/>
              <a:ext cx="547687" cy="655636"/>
            </a:xfrm>
            <a:custGeom>
              <a:avLst/>
              <a:gdLst/>
              <a:ahLst/>
              <a:cxnLst/>
              <a:rect l="0" t="0" r="0" b="0"/>
              <a:pathLst>
                <a:path w="146" h="172" extrusionOk="0">
                  <a:moveTo>
                    <a:pt x="122" y="107"/>
                  </a:moveTo>
                  <a:cubicBezTo>
                    <a:pt x="122" y="91"/>
                    <a:pt x="122" y="91"/>
                    <a:pt x="122" y="91"/>
                  </a:cubicBezTo>
                  <a:cubicBezTo>
                    <a:pt x="110" y="88"/>
                    <a:pt x="94" y="84"/>
                    <a:pt x="74" y="84"/>
                  </a:cubicBezTo>
                  <a:cubicBezTo>
                    <a:pt x="43" y="84"/>
                    <a:pt x="25" y="98"/>
                    <a:pt x="25" y="118"/>
                  </a:cubicBezTo>
                  <a:cubicBezTo>
                    <a:pt x="25" y="119"/>
                    <a:pt x="25" y="119"/>
                    <a:pt x="25" y="119"/>
                  </a:cubicBezTo>
                  <a:cubicBezTo>
                    <a:pt x="25" y="140"/>
                    <a:pt x="45" y="152"/>
                    <a:pt x="67" y="152"/>
                  </a:cubicBezTo>
                  <a:cubicBezTo>
                    <a:pt x="97" y="152"/>
                    <a:pt x="122" y="133"/>
                    <a:pt x="122" y="107"/>
                  </a:cubicBezTo>
                  <a:moveTo>
                    <a:pt x="0" y="120"/>
                  </a:moveTo>
                  <a:cubicBezTo>
                    <a:pt x="0" y="119"/>
                    <a:pt x="0" y="119"/>
                    <a:pt x="0" y="119"/>
                  </a:cubicBezTo>
                  <a:cubicBezTo>
                    <a:pt x="0" y="85"/>
                    <a:pt x="29" y="66"/>
                    <a:pt x="71" y="66"/>
                  </a:cubicBezTo>
                  <a:cubicBezTo>
                    <a:pt x="92" y="66"/>
                    <a:pt x="107" y="69"/>
                    <a:pt x="122" y="73"/>
                  </a:cubicBezTo>
                  <a:cubicBezTo>
                    <a:pt x="122" y="67"/>
                    <a:pt x="122" y="67"/>
                    <a:pt x="122" y="67"/>
                  </a:cubicBezTo>
                  <a:cubicBezTo>
                    <a:pt x="122" y="37"/>
                    <a:pt x="104" y="22"/>
                    <a:pt x="73" y="22"/>
                  </a:cubicBezTo>
                  <a:cubicBezTo>
                    <a:pt x="56" y="22"/>
                    <a:pt x="46" y="24"/>
                    <a:pt x="34" y="30"/>
                  </a:cubicBezTo>
                  <a:cubicBezTo>
                    <a:pt x="33" y="30"/>
                    <a:pt x="31" y="31"/>
                    <a:pt x="30" y="31"/>
                  </a:cubicBezTo>
                  <a:cubicBezTo>
                    <a:pt x="24" y="31"/>
                    <a:pt x="19" y="26"/>
                    <a:pt x="19" y="20"/>
                  </a:cubicBezTo>
                  <a:cubicBezTo>
                    <a:pt x="19" y="15"/>
                    <a:pt x="21" y="12"/>
                    <a:pt x="26" y="10"/>
                  </a:cubicBezTo>
                  <a:cubicBezTo>
                    <a:pt x="42" y="3"/>
                    <a:pt x="54" y="0"/>
                    <a:pt x="75" y="0"/>
                  </a:cubicBezTo>
                  <a:cubicBezTo>
                    <a:pt x="99" y="0"/>
                    <a:pt x="117" y="6"/>
                    <a:pt x="129" y="19"/>
                  </a:cubicBezTo>
                  <a:cubicBezTo>
                    <a:pt x="140" y="30"/>
                    <a:pt x="146" y="46"/>
                    <a:pt x="146" y="67"/>
                  </a:cubicBezTo>
                  <a:cubicBezTo>
                    <a:pt x="146" y="158"/>
                    <a:pt x="146" y="158"/>
                    <a:pt x="146" y="158"/>
                  </a:cubicBezTo>
                  <a:cubicBezTo>
                    <a:pt x="146" y="165"/>
                    <a:pt x="141" y="170"/>
                    <a:pt x="134" y="170"/>
                  </a:cubicBezTo>
                  <a:cubicBezTo>
                    <a:pt x="127" y="170"/>
                    <a:pt x="122" y="165"/>
                    <a:pt x="122" y="159"/>
                  </a:cubicBezTo>
                  <a:cubicBezTo>
                    <a:pt x="122" y="143"/>
                    <a:pt x="122" y="143"/>
                    <a:pt x="122" y="143"/>
                  </a:cubicBezTo>
                  <a:cubicBezTo>
                    <a:pt x="111" y="158"/>
                    <a:pt x="91" y="172"/>
                    <a:pt x="62" y="172"/>
                  </a:cubicBezTo>
                  <a:cubicBezTo>
                    <a:pt x="32" y="172"/>
                    <a:pt x="0" y="154"/>
                    <a:pt x="0" y="12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9" name="Shape 349"/>
            <p:cNvSpPr/>
            <p:nvPr/>
          </p:nvSpPr>
          <p:spPr>
            <a:xfrm>
              <a:off x="-84138" y="5622925"/>
              <a:ext cx="1635124" cy="682625"/>
            </a:xfrm>
            <a:custGeom>
              <a:avLst/>
              <a:gdLst/>
              <a:ahLst/>
              <a:cxnLst/>
              <a:rect l="0" t="0" r="0" b="0"/>
              <a:pathLst>
                <a:path w="435" h="179" extrusionOk="0">
                  <a:moveTo>
                    <a:pt x="49" y="18"/>
                  </a:moveTo>
                  <a:cubicBezTo>
                    <a:pt x="43" y="6"/>
                    <a:pt x="30" y="0"/>
                    <a:pt x="17" y="6"/>
                  </a:cubicBezTo>
                  <a:cubicBezTo>
                    <a:pt x="5" y="12"/>
                    <a:pt x="0" y="25"/>
                    <a:pt x="6" y="37"/>
                  </a:cubicBezTo>
                  <a:cubicBezTo>
                    <a:pt x="58" y="152"/>
                    <a:pt x="58" y="152"/>
                    <a:pt x="58" y="152"/>
                  </a:cubicBezTo>
                  <a:cubicBezTo>
                    <a:pt x="67" y="169"/>
                    <a:pt x="75" y="179"/>
                    <a:pt x="92" y="179"/>
                  </a:cubicBezTo>
                  <a:cubicBezTo>
                    <a:pt x="109" y="179"/>
                    <a:pt x="117" y="169"/>
                    <a:pt x="125" y="152"/>
                  </a:cubicBezTo>
                  <a:cubicBezTo>
                    <a:pt x="125" y="152"/>
                    <a:pt x="171" y="52"/>
                    <a:pt x="171" y="51"/>
                  </a:cubicBezTo>
                  <a:cubicBezTo>
                    <a:pt x="172" y="50"/>
                    <a:pt x="173" y="46"/>
                    <a:pt x="178" y="46"/>
                  </a:cubicBezTo>
                  <a:cubicBezTo>
                    <a:pt x="182" y="47"/>
                    <a:pt x="185" y="50"/>
                    <a:pt x="185" y="54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185" y="166"/>
                    <a:pt x="193" y="179"/>
                    <a:pt x="209" y="179"/>
                  </a:cubicBezTo>
                  <a:cubicBezTo>
                    <a:pt x="225" y="179"/>
                    <a:pt x="234" y="166"/>
                    <a:pt x="234" y="151"/>
                  </a:cubicBezTo>
                  <a:cubicBezTo>
                    <a:pt x="234" y="72"/>
                    <a:pt x="234" y="72"/>
                    <a:pt x="234" y="72"/>
                  </a:cubicBezTo>
                  <a:cubicBezTo>
                    <a:pt x="234" y="56"/>
                    <a:pt x="245" y="46"/>
                    <a:pt x="260" y="46"/>
                  </a:cubicBezTo>
                  <a:cubicBezTo>
                    <a:pt x="275" y="46"/>
                    <a:pt x="285" y="57"/>
                    <a:pt x="285" y="72"/>
                  </a:cubicBezTo>
                  <a:cubicBezTo>
                    <a:pt x="285" y="151"/>
                    <a:pt x="285" y="151"/>
                    <a:pt x="285" y="151"/>
                  </a:cubicBezTo>
                  <a:cubicBezTo>
                    <a:pt x="285" y="166"/>
                    <a:pt x="294" y="179"/>
                    <a:pt x="310" y="179"/>
                  </a:cubicBezTo>
                  <a:cubicBezTo>
                    <a:pt x="326" y="179"/>
                    <a:pt x="334" y="166"/>
                    <a:pt x="334" y="151"/>
                  </a:cubicBezTo>
                  <a:cubicBezTo>
                    <a:pt x="334" y="72"/>
                    <a:pt x="334" y="72"/>
                    <a:pt x="334" y="72"/>
                  </a:cubicBezTo>
                  <a:cubicBezTo>
                    <a:pt x="334" y="56"/>
                    <a:pt x="345" y="46"/>
                    <a:pt x="360" y="46"/>
                  </a:cubicBezTo>
                  <a:cubicBezTo>
                    <a:pt x="375" y="46"/>
                    <a:pt x="385" y="57"/>
                    <a:pt x="385" y="72"/>
                  </a:cubicBezTo>
                  <a:cubicBezTo>
                    <a:pt x="385" y="151"/>
                    <a:pt x="385" y="151"/>
                    <a:pt x="385" y="151"/>
                  </a:cubicBezTo>
                  <a:cubicBezTo>
                    <a:pt x="385" y="166"/>
                    <a:pt x="394" y="179"/>
                    <a:pt x="410" y="179"/>
                  </a:cubicBezTo>
                  <a:cubicBezTo>
                    <a:pt x="426" y="179"/>
                    <a:pt x="435" y="166"/>
                    <a:pt x="435" y="151"/>
                  </a:cubicBezTo>
                  <a:cubicBezTo>
                    <a:pt x="435" y="61"/>
                    <a:pt x="435" y="61"/>
                    <a:pt x="435" y="61"/>
                  </a:cubicBezTo>
                  <a:cubicBezTo>
                    <a:pt x="435" y="27"/>
                    <a:pt x="408" y="4"/>
                    <a:pt x="375" y="4"/>
                  </a:cubicBezTo>
                  <a:cubicBezTo>
                    <a:pt x="343" y="4"/>
                    <a:pt x="323" y="26"/>
                    <a:pt x="323" y="26"/>
                  </a:cubicBezTo>
                  <a:cubicBezTo>
                    <a:pt x="312" y="12"/>
                    <a:pt x="297" y="4"/>
                    <a:pt x="272" y="4"/>
                  </a:cubicBezTo>
                  <a:cubicBezTo>
                    <a:pt x="246" y="4"/>
                    <a:pt x="223" y="26"/>
                    <a:pt x="223" y="26"/>
                  </a:cubicBezTo>
                  <a:cubicBezTo>
                    <a:pt x="212" y="12"/>
                    <a:pt x="194" y="4"/>
                    <a:pt x="178" y="4"/>
                  </a:cubicBezTo>
                  <a:cubicBezTo>
                    <a:pt x="155" y="4"/>
                    <a:pt x="136" y="14"/>
                    <a:pt x="125" y="40"/>
                  </a:cubicBezTo>
                  <a:cubicBezTo>
                    <a:pt x="92" y="119"/>
                    <a:pt x="92" y="119"/>
                    <a:pt x="92" y="119"/>
                  </a:cubicBezTo>
                  <a:lnTo>
                    <a:pt x="49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0" name="Shape 350"/>
            <p:cNvSpPr/>
            <p:nvPr/>
          </p:nvSpPr>
          <p:spPr>
            <a:xfrm>
              <a:off x="4097337" y="5649912"/>
              <a:ext cx="149225" cy="157163"/>
            </a:xfrm>
            <a:custGeom>
              <a:avLst/>
              <a:gdLst/>
              <a:ahLst/>
              <a:cxnLst/>
              <a:rect l="0" t="0" r="0" b="0"/>
              <a:pathLst>
                <a:path w="40" h="41" extrusionOk="0">
                  <a:moveTo>
                    <a:pt x="37" y="20"/>
                  </a:moveTo>
                  <a:cubicBezTo>
                    <a:pt x="37" y="20"/>
                    <a:pt x="37" y="20"/>
                    <a:pt x="37" y="20"/>
                  </a:cubicBezTo>
                  <a:cubicBezTo>
                    <a:pt x="37" y="11"/>
                    <a:pt x="29" y="4"/>
                    <a:pt x="20" y="4"/>
                  </a:cubicBezTo>
                  <a:cubicBezTo>
                    <a:pt x="11" y="4"/>
                    <a:pt x="3" y="11"/>
                    <a:pt x="3" y="20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30"/>
                    <a:pt x="11" y="37"/>
                    <a:pt x="20" y="37"/>
                  </a:cubicBezTo>
                  <a:cubicBezTo>
                    <a:pt x="29" y="37"/>
                    <a:pt x="37" y="30"/>
                    <a:pt x="37" y="20"/>
                  </a:cubicBezTo>
                  <a:moveTo>
                    <a:pt x="0" y="21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0" y="32"/>
                    <a:pt x="31" y="41"/>
                    <a:pt x="20" y="41"/>
                  </a:cubicBezTo>
                  <a:cubicBezTo>
                    <a:pt x="8" y="41"/>
                    <a:pt x="0" y="32"/>
                    <a:pt x="0" y="2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1" name="Shape 351"/>
            <p:cNvSpPr/>
            <p:nvPr/>
          </p:nvSpPr>
          <p:spPr>
            <a:xfrm>
              <a:off x="4141787" y="5688012"/>
              <a:ext cx="63498" cy="76198"/>
            </a:xfrm>
            <a:custGeom>
              <a:avLst/>
              <a:gdLst/>
              <a:ahLst/>
              <a:cxnLst/>
              <a:rect l="0" t="0" r="0" b="0"/>
              <a:pathLst>
                <a:path w="17" h="20" extrusionOk="0">
                  <a:moveTo>
                    <a:pt x="9" y="10"/>
                  </a:moveTo>
                  <a:cubicBezTo>
                    <a:pt x="11" y="10"/>
                    <a:pt x="12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5"/>
                    <a:pt x="11" y="4"/>
                    <a:pt x="9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0"/>
                    <a:pt x="5" y="10"/>
                    <a:pt x="5" y="10"/>
                  </a:cubicBezTo>
                  <a:lnTo>
                    <a:pt x="9" y="10"/>
                  </a:lnTo>
                  <a:close/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2" y="0"/>
                    <a:pt x="14" y="1"/>
                    <a:pt x="15" y="2"/>
                  </a:cubicBezTo>
                  <a:cubicBezTo>
                    <a:pt x="16" y="3"/>
                    <a:pt x="17" y="5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0"/>
                    <a:pt x="15" y="12"/>
                    <a:pt x="13" y="13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7"/>
                    <a:pt x="16" y="18"/>
                    <a:pt x="16" y="18"/>
                  </a:cubicBezTo>
                  <a:cubicBezTo>
                    <a:pt x="16" y="19"/>
                    <a:pt x="15" y="20"/>
                    <a:pt x="14" y="20"/>
                  </a:cubicBezTo>
                  <a:cubicBezTo>
                    <a:pt x="13" y="20"/>
                    <a:pt x="13" y="20"/>
                    <a:pt x="12" y="19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4" y="20"/>
                    <a:pt x="2" y="20"/>
                  </a:cubicBezTo>
                  <a:cubicBezTo>
                    <a:pt x="1" y="20"/>
                    <a:pt x="0" y="19"/>
                    <a:pt x="0" y="18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etric 3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 txBox="1">
            <a:spLocks noGrp="1"/>
          </p:cNvSpPr>
          <p:nvPr>
            <p:ph type="body" idx="1"/>
          </p:nvPr>
        </p:nvSpPr>
        <p:spPr>
          <a:xfrm>
            <a:off x="1295400" y="4740498"/>
            <a:ext cx="3048000" cy="141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3175" indent="-3175" algn="r" rtl="0">
              <a:spcBef>
                <a:spcPts val="0"/>
              </a:spcBef>
              <a:buClr>
                <a:srgbClr val="003448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54" name="Shape 354"/>
          <p:cNvSpPr txBox="1">
            <a:spLocks noGrp="1"/>
          </p:cNvSpPr>
          <p:nvPr>
            <p:ph type="body" idx="2"/>
          </p:nvPr>
        </p:nvSpPr>
        <p:spPr>
          <a:xfrm>
            <a:off x="4572000" y="4740498"/>
            <a:ext cx="3383399" cy="141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3175" indent="-3175" rtl="0">
              <a:spcBef>
                <a:spcPts val="0"/>
              </a:spcBef>
              <a:buClr>
                <a:srgbClr val="003448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9pPr>
          </a:lstStyle>
          <a:p>
            <a:endParaRPr/>
          </a:p>
        </p:txBody>
      </p:sp>
      <p:grpSp>
        <p:nvGrpSpPr>
          <p:cNvPr id="355" name="Shape 355"/>
          <p:cNvGrpSpPr/>
          <p:nvPr/>
        </p:nvGrpSpPr>
        <p:grpSpPr>
          <a:xfrm>
            <a:off x="448518" y="6446313"/>
            <a:ext cx="1099997" cy="173386"/>
            <a:chOff x="-84138" y="5622925"/>
            <a:chExt cx="4330700" cy="682625"/>
          </a:xfrm>
        </p:grpSpPr>
        <p:sp>
          <p:nvSpPr>
            <p:cNvPr id="356" name="Shape 356"/>
            <p:cNvSpPr/>
            <p:nvPr/>
          </p:nvSpPr>
          <p:spPr>
            <a:xfrm>
              <a:off x="1589087" y="5649912"/>
              <a:ext cx="914399" cy="647699"/>
            </a:xfrm>
            <a:custGeom>
              <a:avLst/>
              <a:gdLst/>
              <a:ahLst/>
              <a:cxnLst/>
              <a:rect l="0" t="0" r="0" b="0"/>
              <a:pathLst>
                <a:path w="243" h="170" extrusionOk="0">
                  <a:moveTo>
                    <a:pt x="52" y="159"/>
                  </a:moveTo>
                  <a:cubicBezTo>
                    <a:pt x="2" y="19"/>
                    <a:pt x="2" y="19"/>
                    <a:pt x="2" y="19"/>
                  </a:cubicBezTo>
                  <a:cubicBezTo>
                    <a:pt x="1" y="17"/>
                    <a:pt x="0" y="14"/>
                    <a:pt x="0" y="12"/>
                  </a:cubicBezTo>
                  <a:cubicBezTo>
                    <a:pt x="0" y="6"/>
                    <a:pt x="5" y="0"/>
                    <a:pt x="13" y="0"/>
                  </a:cubicBezTo>
                  <a:cubicBezTo>
                    <a:pt x="19" y="0"/>
                    <a:pt x="23" y="4"/>
                    <a:pt x="25" y="11"/>
                  </a:cubicBezTo>
                  <a:cubicBezTo>
                    <a:pt x="67" y="131"/>
                    <a:pt x="67" y="131"/>
                    <a:pt x="67" y="131"/>
                  </a:cubicBezTo>
                  <a:cubicBezTo>
                    <a:pt x="109" y="10"/>
                    <a:pt x="109" y="10"/>
                    <a:pt x="109" y="10"/>
                  </a:cubicBezTo>
                  <a:cubicBezTo>
                    <a:pt x="111" y="4"/>
                    <a:pt x="114" y="0"/>
                    <a:pt x="121" y="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9" y="0"/>
                    <a:pt x="133" y="4"/>
                    <a:pt x="135" y="10"/>
                  </a:cubicBezTo>
                  <a:cubicBezTo>
                    <a:pt x="177" y="131"/>
                    <a:pt x="177" y="131"/>
                    <a:pt x="177" y="131"/>
                  </a:cubicBezTo>
                  <a:cubicBezTo>
                    <a:pt x="219" y="10"/>
                    <a:pt x="219" y="10"/>
                    <a:pt x="219" y="10"/>
                  </a:cubicBezTo>
                  <a:cubicBezTo>
                    <a:pt x="221" y="5"/>
                    <a:pt x="224" y="0"/>
                    <a:pt x="231" y="0"/>
                  </a:cubicBezTo>
                  <a:cubicBezTo>
                    <a:pt x="238" y="0"/>
                    <a:pt x="243" y="6"/>
                    <a:pt x="243" y="12"/>
                  </a:cubicBezTo>
                  <a:cubicBezTo>
                    <a:pt x="243" y="14"/>
                    <a:pt x="242" y="17"/>
                    <a:pt x="241" y="19"/>
                  </a:cubicBezTo>
                  <a:cubicBezTo>
                    <a:pt x="191" y="159"/>
                    <a:pt x="191" y="159"/>
                    <a:pt x="191" y="159"/>
                  </a:cubicBezTo>
                  <a:cubicBezTo>
                    <a:pt x="188" y="166"/>
                    <a:pt x="183" y="170"/>
                    <a:pt x="177" y="170"/>
                  </a:cubicBezTo>
                  <a:cubicBezTo>
                    <a:pt x="176" y="170"/>
                    <a:pt x="176" y="170"/>
                    <a:pt x="176" y="170"/>
                  </a:cubicBezTo>
                  <a:cubicBezTo>
                    <a:pt x="170" y="170"/>
                    <a:pt x="165" y="166"/>
                    <a:pt x="163" y="159"/>
                  </a:cubicBezTo>
                  <a:cubicBezTo>
                    <a:pt x="122" y="40"/>
                    <a:pt x="122" y="40"/>
                    <a:pt x="122" y="40"/>
                  </a:cubicBezTo>
                  <a:cubicBezTo>
                    <a:pt x="80" y="159"/>
                    <a:pt x="80" y="159"/>
                    <a:pt x="80" y="159"/>
                  </a:cubicBezTo>
                  <a:cubicBezTo>
                    <a:pt x="78" y="166"/>
                    <a:pt x="73" y="170"/>
                    <a:pt x="66" y="170"/>
                  </a:cubicBezTo>
                  <a:cubicBezTo>
                    <a:pt x="66" y="170"/>
                    <a:pt x="66" y="170"/>
                    <a:pt x="66" y="170"/>
                  </a:cubicBezTo>
                  <a:cubicBezTo>
                    <a:pt x="60" y="170"/>
                    <a:pt x="55" y="166"/>
                    <a:pt x="52" y="159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7" name="Shape 357"/>
            <p:cNvSpPr/>
            <p:nvPr/>
          </p:nvSpPr>
          <p:spPr>
            <a:xfrm>
              <a:off x="3163888" y="5649912"/>
              <a:ext cx="354011" cy="647699"/>
            </a:xfrm>
            <a:custGeom>
              <a:avLst/>
              <a:gdLst/>
              <a:ahLst/>
              <a:cxnLst/>
              <a:rect l="0" t="0" r="0" b="0"/>
              <a:pathLst>
                <a:path w="94" h="170" extrusionOk="0">
                  <a:moveTo>
                    <a:pt x="0" y="13"/>
                  </a:moveTo>
                  <a:cubicBezTo>
                    <a:pt x="0" y="6"/>
                    <a:pt x="5" y="0"/>
                    <a:pt x="12" y="0"/>
                  </a:cubicBezTo>
                  <a:cubicBezTo>
                    <a:pt x="19" y="0"/>
                    <a:pt x="24" y="5"/>
                    <a:pt x="24" y="13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37" y="13"/>
                    <a:pt x="64" y="0"/>
                    <a:pt x="82" y="0"/>
                  </a:cubicBezTo>
                  <a:cubicBezTo>
                    <a:pt x="89" y="0"/>
                    <a:pt x="94" y="6"/>
                    <a:pt x="94" y="13"/>
                  </a:cubicBezTo>
                  <a:cubicBezTo>
                    <a:pt x="94" y="20"/>
                    <a:pt x="89" y="24"/>
                    <a:pt x="83" y="25"/>
                  </a:cubicBezTo>
                  <a:cubicBezTo>
                    <a:pt x="51" y="29"/>
                    <a:pt x="24" y="53"/>
                    <a:pt x="24" y="101"/>
                  </a:cubicBezTo>
                  <a:cubicBezTo>
                    <a:pt x="24" y="157"/>
                    <a:pt x="24" y="157"/>
                    <a:pt x="24" y="157"/>
                  </a:cubicBezTo>
                  <a:cubicBezTo>
                    <a:pt x="24" y="164"/>
                    <a:pt x="19" y="170"/>
                    <a:pt x="12" y="170"/>
                  </a:cubicBezTo>
                  <a:cubicBezTo>
                    <a:pt x="5" y="170"/>
                    <a:pt x="0" y="164"/>
                    <a:pt x="0" y="157"/>
                  </a:cubicBezTo>
                  <a:lnTo>
                    <a:pt x="0" y="13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" name="Shape 358"/>
            <p:cNvSpPr/>
            <p:nvPr/>
          </p:nvSpPr>
          <p:spPr>
            <a:xfrm>
              <a:off x="3509962" y="5649912"/>
              <a:ext cx="579436" cy="655636"/>
            </a:xfrm>
            <a:custGeom>
              <a:avLst/>
              <a:gdLst/>
              <a:ahLst/>
              <a:cxnLst/>
              <a:rect l="0" t="0" r="0" b="0"/>
              <a:pathLst>
                <a:path w="154" h="172" extrusionOk="0">
                  <a:moveTo>
                    <a:pt x="129" y="76"/>
                  </a:moveTo>
                  <a:cubicBezTo>
                    <a:pt x="127" y="47"/>
                    <a:pt x="110" y="21"/>
                    <a:pt x="77" y="21"/>
                  </a:cubicBezTo>
                  <a:cubicBezTo>
                    <a:pt x="49" y="21"/>
                    <a:pt x="28" y="44"/>
                    <a:pt x="25" y="76"/>
                  </a:cubicBezTo>
                  <a:lnTo>
                    <a:pt x="129" y="76"/>
                  </a:lnTo>
                  <a:close/>
                  <a:moveTo>
                    <a:pt x="81" y="172"/>
                  </a:moveTo>
                  <a:cubicBezTo>
                    <a:pt x="36" y="172"/>
                    <a:pt x="0" y="137"/>
                    <a:pt x="0" y="86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3" y="0"/>
                    <a:pt x="78" y="0"/>
                  </a:cubicBezTo>
                  <a:cubicBezTo>
                    <a:pt x="126" y="0"/>
                    <a:pt x="154" y="40"/>
                    <a:pt x="154" y="83"/>
                  </a:cubicBezTo>
                  <a:cubicBezTo>
                    <a:pt x="154" y="90"/>
                    <a:pt x="148" y="95"/>
                    <a:pt x="142" y="95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28" y="130"/>
                    <a:pt x="53" y="150"/>
                    <a:pt x="82" y="150"/>
                  </a:cubicBezTo>
                  <a:cubicBezTo>
                    <a:pt x="102" y="150"/>
                    <a:pt x="117" y="142"/>
                    <a:pt x="129" y="131"/>
                  </a:cubicBezTo>
                  <a:cubicBezTo>
                    <a:pt x="131" y="130"/>
                    <a:pt x="133" y="128"/>
                    <a:pt x="136" y="128"/>
                  </a:cubicBezTo>
                  <a:cubicBezTo>
                    <a:pt x="142" y="128"/>
                    <a:pt x="146" y="133"/>
                    <a:pt x="146" y="139"/>
                  </a:cubicBezTo>
                  <a:cubicBezTo>
                    <a:pt x="146" y="142"/>
                    <a:pt x="145" y="145"/>
                    <a:pt x="142" y="147"/>
                  </a:cubicBezTo>
                  <a:cubicBezTo>
                    <a:pt x="127" y="162"/>
                    <a:pt x="109" y="172"/>
                    <a:pt x="81" y="172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Shape 359"/>
            <p:cNvSpPr/>
            <p:nvPr/>
          </p:nvSpPr>
          <p:spPr>
            <a:xfrm>
              <a:off x="2503488" y="5649912"/>
              <a:ext cx="547687" cy="655636"/>
            </a:xfrm>
            <a:custGeom>
              <a:avLst/>
              <a:gdLst/>
              <a:ahLst/>
              <a:cxnLst/>
              <a:rect l="0" t="0" r="0" b="0"/>
              <a:pathLst>
                <a:path w="146" h="172" extrusionOk="0">
                  <a:moveTo>
                    <a:pt x="122" y="107"/>
                  </a:moveTo>
                  <a:cubicBezTo>
                    <a:pt x="122" y="91"/>
                    <a:pt x="122" y="91"/>
                    <a:pt x="122" y="91"/>
                  </a:cubicBezTo>
                  <a:cubicBezTo>
                    <a:pt x="110" y="88"/>
                    <a:pt x="94" y="84"/>
                    <a:pt x="74" y="84"/>
                  </a:cubicBezTo>
                  <a:cubicBezTo>
                    <a:pt x="43" y="84"/>
                    <a:pt x="25" y="98"/>
                    <a:pt x="25" y="118"/>
                  </a:cubicBezTo>
                  <a:cubicBezTo>
                    <a:pt x="25" y="119"/>
                    <a:pt x="25" y="119"/>
                    <a:pt x="25" y="119"/>
                  </a:cubicBezTo>
                  <a:cubicBezTo>
                    <a:pt x="25" y="140"/>
                    <a:pt x="45" y="152"/>
                    <a:pt x="67" y="152"/>
                  </a:cubicBezTo>
                  <a:cubicBezTo>
                    <a:pt x="97" y="152"/>
                    <a:pt x="122" y="133"/>
                    <a:pt x="122" y="107"/>
                  </a:cubicBezTo>
                  <a:moveTo>
                    <a:pt x="0" y="120"/>
                  </a:moveTo>
                  <a:cubicBezTo>
                    <a:pt x="0" y="119"/>
                    <a:pt x="0" y="119"/>
                    <a:pt x="0" y="119"/>
                  </a:cubicBezTo>
                  <a:cubicBezTo>
                    <a:pt x="0" y="85"/>
                    <a:pt x="29" y="66"/>
                    <a:pt x="71" y="66"/>
                  </a:cubicBezTo>
                  <a:cubicBezTo>
                    <a:pt x="92" y="66"/>
                    <a:pt x="107" y="69"/>
                    <a:pt x="122" y="73"/>
                  </a:cubicBezTo>
                  <a:cubicBezTo>
                    <a:pt x="122" y="67"/>
                    <a:pt x="122" y="67"/>
                    <a:pt x="122" y="67"/>
                  </a:cubicBezTo>
                  <a:cubicBezTo>
                    <a:pt x="122" y="37"/>
                    <a:pt x="104" y="22"/>
                    <a:pt x="73" y="22"/>
                  </a:cubicBezTo>
                  <a:cubicBezTo>
                    <a:pt x="56" y="22"/>
                    <a:pt x="46" y="24"/>
                    <a:pt x="34" y="30"/>
                  </a:cubicBezTo>
                  <a:cubicBezTo>
                    <a:pt x="33" y="30"/>
                    <a:pt x="31" y="31"/>
                    <a:pt x="30" y="31"/>
                  </a:cubicBezTo>
                  <a:cubicBezTo>
                    <a:pt x="24" y="31"/>
                    <a:pt x="19" y="26"/>
                    <a:pt x="19" y="20"/>
                  </a:cubicBezTo>
                  <a:cubicBezTo>
                    <a:pt x="19" y="15"/>
                    <a:pt x="21" y="12"/>
                    <a:pt x="26" y="10"/>
                  </a:cubicBezTo>
                  <a:cubicBezTo>
                    <a:pt x="42" y="3"/>
                    <a:pt x="54" y="0"/>
                    <a:pt x="75" y="0"/>
                  </a:cubicBezTo>
                  <a:cubicBezTo>
                    <a:pt x="99" y="0"/>
                    <a:pt x="117" y="6"/>
                    <a:pt x="129" y="19"/>
                  </a:cubicBezTo>
                  <a:cubicBezTo>
                    <a:pt x="140" y="30"/>
                    <a:pt x="146" y="46"/>
                    <a:pt x="146" y="67"/>
                  </a:cubicBezTo>
                  <a:cubicBezTo>
                    <a:pt x="146" y="158"/>
                    <a:pt x="146" y="158"/>
                    <a:pt x="146" y="158"/>
                  </a:cubicBezTo>
                  <a:cubicBezTo>
                    <a:pt x="146" y="165"/>
                    <a:pt x="141" y="170"/>
                    <a:pt x="134" y="170"/>
                  </a:cubicBezTo>
                  <a:cubicBezTo>
                    <a:pt x="127" y="170"/>
                    <a:pt x="122" y="165"/>
                    <a:pt x="122" y="159"/>
                  </a:cubicBezTo>
                  <a:cubicBezTo>
                    <a:pt x="122" y="143"/>
                    <a:pt x="122" y="143"/>
                    <a:pt x="122" y="143"/>
                  </a:cubicBezTo>
                  <a:cubicBezTo>
                    <a:pt x="111" y="158"/>
                    <a:pt x="91" y="172"/>
                    <a:pt x="62" y="172"/>
                  </a:cubicBezTo>
                  <a:cubicBezTo>
                    <a:pt x="32" y="172"/>
                    <a:pt x="0" y="154"/>
                    <a:pt x="0" y="12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0" name="Shape 360"/>
            <p:cNvSpPr/>
            <p:nvPr/>
          </p:nvSpPr>
          <p:spPr>
            <a:xfrm>
              <a:off x="-84138" y="5622925"/>
              <a:ext cx="1635124" cy="682625"/>
            </a:xfrm>
            <a:custGeom>
              <a:avLst/>
              <a:gdLst/>
              <a:ahLst/>
              <a:cxnLst/>
              <a:rect l="0" t="0" r="0" b="0"/>
              <a:pathLst>
                <a:path w="435" h="179" extrusionOk="0">
                  <a:moveTo>
                    <a:pt x="49" y="18"/>
                  </a:moveTo>
                  <a:cubicBezTo>
                    <a:pt x="43" y="6"/>
                    <a:pt x="30" y="0"/>
                    <a:pt x="17" y="6"/>
                  </a:cubicBezTo>
                  <a:cubicBezTo>
                    <a:pt x="5" y="12"/>
                    <a:pt x="0" y="25"/>
                    <a:pt x="6" y="37"/>
                  </a:cubicBezTo>
                  <a:cubicBezTo>
                    <a:pt x="58" y="152"/>
                    <a:pt x="58" y="152"/>
                    <a:pt x="58" y="152"/>
                  </a:cubicBezTo>
                  <a:cubicBezTo>
                    <a:pt x="67" y="169"/>
                    <a:pt x="75" y="179"/>
                    <a:pt x="92" y="179"/>
                  </a:cubicBezTo>
                  <a:cubicBezTo>
                    <a:pt x="109" y="179"/>
                    <a:pt x="117" y="169"/>
                    <a:pt x="125" y="152"/>
                  </a:cubicBezTo>
                  <a:cubicBezTo>
                    <a:pt x="125" y="152"/>
                    <a:pt x="171" y="52"/>
                    <a:pt x="171" y="51"/>
                  </a:cubicBezTo>
                  <a:cubicBezTo>
                    <a:pt x="172" y="50"/>
                    <a:pt x="173" y="46"/>
                    <a:pt x="178" y="46"/>
                  </a:cubicBezTo>
                  <a:cubicBezTo>
                    <a:pt x="182" y="47"/>
                    <a:pt x="185" y="50"/>
                    <a:pt x="185" y="54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185" y="166"/>
                    <a:pt x="193" y="179"/>
                    <a:pt x="209" y="179"/>
                  </a:cubicBezTo>
                  <a:cubicBezTo>
                    <a:pt x="225" y="179"/>
                    <a:pt x="234" y="166"/>
                    <a:pt x="234" y="151"/>
                  </a:cubicBezTo>
                  <a:cubicBezTo>
                    <a:pt x="234" y="72"/>
                    <a:pt x="234" y="72"/>
                    <a:pt x="234" y="72"/>
                  </a:cubicBezTo>
                  <a:cubicBezTo>
                    <a:pt x="234" y="56"/>
                    <a:pt x="245" y="46"/>
                    <a:pt x="260" y="46"/>
                  </a:cubicBezTo>
                  <a:cubicBezTo>
                    <a:pt x="275" y="46"/>
                    <a:pt x="285" y="57"/>
                    <a:pt x="285" y="72"/>
                  </a:cubicBezTo>
                  <a:cubicBezTo>
                    <a:pt x="285" y="151"/>
                    <a:pt x="285" y="151"/>
                    <a:pt x="285" y="151"/>
                  </a:cubicBezTo>
                  <a:cubicBezTo>
                    <a:pt x="285" y="166"/>
                    <a:pt x="294" y="179"/>
                    <a:pt x="310" y="179"/>
                  </a:cubicBezTo>
                  <a:cubicBezTo>
                    <a:pt x="326" y="179"/>
                    <a:pt x="334" y="166"/>
                    <a:pt x="334" y="151"/>
                  </a:cubicBezTo>
                  <a:cubicBezTo>
                    <a:pt x="334" y="72"/>
                    <a:pt x="334" y="72"/>
                    <a:pt x="334" y="72"/>
                  </a:cubicBezTo>
                  <a:cubicBezTo>
                    <a:pt x="334" y="56"/>
                    <a:pt x="345" y="46"/>
                    <a:pt x="360" y="46"/>
                  </a:cubicBezTo>
                  <a:cubicBezTo>
                    <a:pt x="375" y="46"/>
                    <a:pt x="385" y="57"/>
                    <a:pt x="385" y="72"/>
                  </a:cubicBezTo>
                  <a:cubicBezTo>
                    <a:pt x="385" y="151"/>
                    <a:pt x="385" y="151"/>
                    <a:pt x="385" y="151"/>
                  </a:cubicBezTo>
                  <a:cubicBezTo>
                    <a:pt x="385" y="166"/>
                    <a:pt x="394" y="179"/>
                    <a:pt x="410" y="179"/>
                  </a:cubicBezTo>
                  <a:cubicBezTo>
                    <a:pt x="426" y="179"/>
                    <a:pt x="435" y="166"/>
                    <a:pt x="435" y="151"/>
                  </a:cubicBezTo>
                  <a:cubicBezTo>
                    <a:pt x="435" y="61"/>
                    <a:pt x="435" y="61"/>
                    <a:pt x="435" y="61"/>
                  </a:cubicBezTo>
                  <a:cubicBezTo>
                    <a:pt x="435" y="27"/>
                    <a:pt x="408" y="4"/>
                    <a:pt x="375" y="4"/>
                  </a:cubicBezTo>
                  <a:cubicBezTo>
                    <a:pt x="343" y="4"/>
                    <a:pt x="323" y="26"/>
                    <a:pt x="323" y="26"/>
                  </a:cubicBezTo>
                  <a:cubicBezTo>
                    <a:pt x="312" y="12"/>
                    <a:pt x="297" y="4"/>
                    <a:pt x="272" y="4"/>
                  </a:cubicBezTo>
                  <a:cubicBezTo>
                    <a:pt x="246" y="4"/>
                    <a:pt x="223" y="26"/>
                    <a:pt x="223" y="26"/>
                  </a:cubicBezTo>
                  <a:cubicBezTo>
                    <a:pt x="212" y="12"/>
                    <a:pt x="194" y="4"/>
                    <a:pt x="178" y="4"/>
                  </a:cubicBezTo>
                  <a:cubicBezTo>
                    <a:pt x="155" y="4"/>
                    <a:pt x="136" y="14"/>
                    <a:pt x="125" y="40"/>
                  </a:cubicBezTo>
                  <a:cubicBezTo>
                    <a:pt x="92" y="119"/>
                    <a:pt x="92" y="119"/>
                    <a:pt x="92" y="119"/>
                  </a:cubicBezTo>
                  <a:lnTo>
                    <a:pt x="49" y="18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1" name="Shape 361"/>
            <p:cNvSpPr/>
            <p:nvPr/>
          </p:nvSpPr>
          <p:spPr>
            <a:xfrm>
              <a:off x="4097337" y="5649912"/>
              <a:ext cx="149225" cy="157163"/>
            </a:xfrm>
            <a:custGeom>
              <a:avLst/>
              <a:gdLst/>
              <a:ahLst/>
              <a:cxnLst/>
              <a:rect l="0" t="0" r="0" b="0"/>
              <a:pathLst>
                <a:path w="40" h="41" extrusionOk="0">
                  <a:moveTo>
                    <a:pt x="37" y="20"/>
                  </a:moveTo>
                  <a:cubicBezTo>
                    <a:pt x="37" y="20"/>
                    <a:pt x="37" y="20"/>
                    <a:pt x="37" y="20"/>
                  </a:cubicBezTo>
                  <a:cubicBezTo>
                    <a:pt x="37" y="11"/>
                    <a:pt x="29" y="4"/>
                    <a:pt x="20" y="4"/>
                  </a:cubicBezTo>
                  <a:cubicBezTo>
                    <a:pt x="11" y="4"/>
                    <a:pt x="3" y="11"/>
                    <a:pt x="3" y="20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30"/>
                    <a:pt x="11" y="37"/>
                    <a:pt x="20" y="37"/>
                  </a:cubicBezTo>
                  <a:cubicBezTo>
                    <a:pt x="29" y="37"/>
                    <a:pt x="37" y="30"/>
                    <a:pt x="37" y="20"/>
                  </a:cubicBezTo>
                  <a:moveTo>
                    <a:pt x="0" y="21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0" y="32"/>
                    <a:pt x="31" y="41"/>
                    <a:pt x="20" y="41"/>
                  </a:cubicBezTo>
                  <a:cubicBezTo>
                    <a:pt x="8" y="41"/>
                    <a:pt x="0" y="32"/>
                    <a:pt x="0" y="21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" name="Shape 362"/>
            <p:cNvSpPr/>
            <p:nvPr/>
          </p:nvSpPr>
          <p:spPr>
            <a:xfrm>
              <a:off x="4141787" y="5688012"/>
              <a:ext cx="63498" cy="76198"/>
            </a:xfrm>
            <a:custGeom>
              <a:avLst/>
              <a:gdLst/>
              <a:ahLst/>
              <a:cxnLst/>
              <a:rect l="0" t="0" r="0" b="0"/>
              <a:pathLst>
                <a:path w="17" h="20" extrusionOk="0">
                  <a:moveTo>
                    <a:pt x="9" y="10"/>
                  </a:moveTo>
                  <a:cubicBezTo>
                    <a:pt x="11" y="10"/>
                    <a:pt x="12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5"/>
                    <a:pt x="11" y="4"/>
                    <a:pt x="9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0"/>
                    <a:pt x="5" y="10"/>
                    <a:pt x="5" y="10"/>
                  </a:cubicBezTo>
                  <a:lnTo>
                    <a:pt x="9" y="10"/>
                  </a:lnTo>
                  <a:close/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2" y="0"/>
                    <a:pt x="14" y="1"/>
                    <a:pt x="15" y="2"/>
                  </a:cubicBezTo>
                  <a:cubicBezTo>
                    <a:pt x="16" y="3"/>
                    <a:pt x="17" y="5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0"/>
                    <a:pt x="15" y="12"/>
                    <a:pt x="13" y="13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7"/>
                    <a:pt x="16" y="18"/>
                    <a:pt x="16" y="18"/>
                  </a:cubicBezTo>
                  <a:cubicBezTo>
                    <a:pt x="16" y="19"/>
                    <a:pt x="15" y="20"/>
                    <a:pt x="14" y="20"/>
                  </a:cubicBezTo>
                  <a:cubicBezTo>
                    <a:pt x="13" y="20"/>
                    <a:pt x="13" y="20"/>
                    <a:pt x="12" y="19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4" y="20"/>
                    <a:pt x="2" y="20"/>
                  </a:cubicBezTo>
                  <a:cubicBezTo>
                    <a:pt x="1" y="20"/>
                    <a:pt x="0" y="19"/>
                    <a:pt x="0" y="18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5" name="Shape 365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3931800" cy="464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6" name="Shape 366"/>
          <p:cNvSpPr txBox="1">
            <a:spLocks noGrp="1"/>
          </p:cNvSpPr>
          <p:nvPr>
            <p:ph type="body" idx="2"/>
          </p:nvPr>
        </p:nvSpPr>
        <p:spPr>
          <a:xfrm>
            <a:off x="4754880" y="1371600"/>
            <a:ext cx="3931800" cy="464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7" name="Shape 367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9" cy="13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68" name="Shape 368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69" name="Shape 369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2" name="Shape 372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9" cy="13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73" name="Shape 373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74" name="Shape 374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Subtitle"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Shape 376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7" name="Shape 377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9" cy="13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78" name="Shape 378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79" name="Shape 379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  <p:sp>
        <p:nvSpPr>
          <p:cNvPr id="380" name="Shape 380"/>
          <p:cNvSpPr txBox="1">
            <a:spLocks noGrp="1"/>
          </p:cNvSpPr>
          <p:nvPr>
            <p:ph type="body" idx="1"/>
          </p:nvPr>
        </p:nvSpPr>
        <p:spPr>
          <a:xfrm>
            <a:off x="457200" y="1219200"/>
            <a:ext cx="8229600" cy="30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Shape 382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9" cy="13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83" name="Shape 383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84" name="Shape 384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5943599" cy="464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8" name="Shape 388"/>
          <p:cNvSpPr txBox="1">
            <a:spLocks noGrp="1"/>
          </p:cNvSpPr>
          <p:nvPr>
            <p:ph type="body" idx="2"/>
          </p:nvPr>
        </p:nvSpPr>
        <p:spPr>
          <a:xfrm>
            <a:off x="6553200" y="1371600"/>
            <a:ext cx="2133599" cy="464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89" name="Shape 389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9" cy="13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90" name="Shape 390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91" name="Shape 391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Shape 5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274107" y="0"/>
            <a:ext cx="486989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61166" y="1676400"/>
            <a:ext cx="54863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197" y="3276600"/>
            <a:ext cx="5486399" cy="60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  <p:grpSp>
        <p:nvGrpSpPr>
          <p:cNvPr id="54" name="Shape 54"/>
          <p:cNvGrpSpPr/>
          <p:nvPr/>
        </p:nvGrpSpPr>
        <p:grpSpPr>
          <a:xfrm>
            <a:off x="448522" y="6446043"/>
            <a:ext cx="1099792" cy="173354"/>
            <a:chOff x="-84138" y="5622925"/>
            <a:chExt cx="4330700" cy="682625"/>
          </a:xfrm>
        </p:grpSpPr>
        <p:sp>
          <p:nvSpPr>
            <p:cNvPr id="55" name="Shape 55"/>
            <p:cNvSpPr/>
            <p:nvPr/>
          </p:nvSpPr>
          <p:spPr>
            <a:xfrm>
              <a:off x="1589087" y="5649912"/>
              <a:ext cx="914400" cy="647699"/>
            </a:xfrm>
            <a:custGeom>
              <a:avLst/>
              <a:gdLst/>
              <a:ahLst/>
              <a:cxnLst/>
              <a:rect l="0" t="0" r="0" b="0"/>
              <a:pathLst>
                <a:path w="243" h="170" extrusionOk="0">
                  <a:moveTo>
                    <a:pt x="52" y="159"/>
                  </a:moveTo>
                  <a:cubicBezTo>
                    <a:pt x="2" y="19"/>
                    <a:pt x="2" y="19"/>
                    <a:pt x="2" y="19"/>
                  </a:cubicBezTo>
                  <a:cubicBezTo>
                    <a:pt x="1" y="17"/>
                    <a:pt x="0" y="14"/>
                    <a:pt x="0" y="12"/>
                  </a:cubicBezTo>
                  <a:cubicBezTo>
                    <a:pt x="0" y="6"/>
                    <a:pt x="5" y="0"/>
                    <a:pt x="13" y="0"/>
                  </a:cubicBezTo>
                  <a:cubicBezTo>
                    <a:pt x="19" y="0"/>
                    <a:pt x="23" y="4"/>
                    <a:pt x="25" y="11"/>
                  </a:cubicBezTo>
                  <a:cubicBezTo>
                    <a:pt x="67" y="131"/>
                    <a:pt x="67" y="131"/>
                    <a:pt x="67" y="131"/>
                  </a:cubicBezTo>
                  <a:cubicBezTo>
                    <a:pt x="109" y="10"/>
                    <a:pt x="109" y="10"/>
                    <a:pt x="109" y="10"/>
                  </a:cubicBezTo>
                  <a:cubicBezTo>
                    <a:pt x="111" y="4"/>
                    <a:pt x="114" y="0"/>
                    <a:pt x="121" y="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9" y="0"/>
                    <a:pt x="133" y="4"/>
                    <a:pt x="135" y="10"/>
                  </a:cubicBezTo>
                  <a:cubicBezTo>
                    <a:pt x="177" y="131"/>
                    <a:pt x="177" y="131"/>
                    <a:pt x="177" y="131"/>
                  </a:cubicBezTo>
                  <a:cubicBezTo>
                    <a:pt x="219" y="10"/>
                    <a:pt x="219" y="10"/>
                    <a:pt x="219" y="10"/>
                  </a:cubicBezTo>
                  <a:cubicBezTo>
                    <a:pt x="221" y="5"/>
                    <a:pt x="224" y="0"/>
                    <a:pt x="231" y="0"/>
                  </a:cubicBezTo>
                  <a:cubicBezTo>
                    <a:pt x="238" y="0"/>
                    <a:pt x="243" y="6"/>
                    <a:pt x="243" y="12"/>
                  </a:cubicBezTo>
                  <a:cubicBezTo>
                    <a:pt x="243" y="14"/>
                    <a:pt x="242" y="17"/>
                    <a:pt x="241" y="19"/>
                  </a:cubicBezTo>
                  <a:cubicBezTo>
                    <a:pt x="191" y="159"/>
                    <a:pt x="191" y="159"/>
                    <a:pt x="191" y="159"/>
                  </a:cubicBezTo>
                  <a:cubicBezTo>
                    <a:pt x="188" y="166"/>
                    <a:pt x="183" y="170"/>
                    <a:pt x="177" y="170"/>
                  </a:cubicBezTo>
                  <a:cubicBezTo>
                    <a:pt x="176" y="170"/>
                    <a:pt x="176" y="170"/>
                    <a:pt x="176" y="170"/>
                  </a:cubicBezTo>
                  <a:cubicBezTo>
                    <a:pt x="170" y="170"/>
                    <a:pt x="165" y="166"/>
                    <a:pt x="163" y="159"/>
                  </a:cubicBezTo>
                  <a:cubicBezTo>
                    <a:pt x="122" y="40"/>
                    <a:pt x="122" y="40"/>
                    <a:pt x="122" y="40"/>
                  </a:cubicBezTo>
                  <a:cubicBezTo>
                    <a:pt x="80" y="159"/>
                    <a:pt x="80" y="159"/>
                    <a:pt x="80" y="159"/>
                  </a:cubicBezTo>
                  <a:cubicBezTo>
                    <a:pt x="78" y="166"/>
                    <a:pt x="73" y="170"/>
                    <a:pt x="66" y="170"/>
                  </a:cubicBezTo>
                  <a:cubicBezTo>
                    <a:pt x="66" y="170"/>
                    <a:pt x="66" y="170"/>
                    <a:pt x="66" y="170"/>
                  </a:cubicBezTo>
                  <a:cubicBezTo>
                    <a:pt x="60" y="170"/>
                    <a:pt x="55" y="166"/>
                    <a:pt x="52" y="159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56" name="Shape 56"/>
            <p:cNvSpPr/>
            <p:nvPr/>
          </p:nvSpPr>
          <p:spPr>
            <a:xfrm>
              <a:off x="3163888" y="5649912"/>
              <a:ext cx="354011" cy="647699"/>
            </a:xfrm>
            <a:custGeom>
              <a:avLst/>
              <a:gdLst/>
              <a:ahLst/>
              <a:cxnLst/>
              <a:rect l="0" t="0" r="0" b="0"/>
              <a:pathLst>
                <a:path w="94" h="170" extrusionOk="0">
                  <a:moveTo>
                    <a:pt x="0" y="13"/>
                  </a:moveTo>
                  <a:cubicBezTo>
                    <a:pt x="0" y="6"/>
                    <a:pt x="5" y="0"/>
                    <a:pt x="12" y="0"/>
                  </a:cubicBezTo>
                  <a:cubicBezTo>
                    <a:pt x="19" y="0"/>
                    <a:pt x="24" y="5"/>
                    <a:pt x="24" y="13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37" y="13"/>
                    <a:pt x="64" y="0"/>
                    <a:pt x="82" y="0"/>
                  </a:cubicBezTo>
                  <a:cubicBezTo>
                    <a:pt x="89" y="0"/>
                    <a:pt x="94" y="6"/>
                    <a:pt x="94" y="13"/>
                  </a:cubicBezTo>
                  <a:cubicBezTo>
                    <a:pt x="94" y="20"/>
                    <a:pt x="89" y="24"/>
                    <a:pt x="83" y="25"/>
                  </a:cubicBezTo>
                  <a:cubicBezTo>
                    <a:pt x="51" y="29"/>
                    <a:pt x="24" y="53"/>
                    <a:pt x="24" y="101"/>
                  </a:cubicBezTo>
                  <a:cubicBezTo>
                    <a:pt x="24" y="157"/>
                    <a:pt x="24" y="157"/>
                    <a:pt x="24" y="157"/>
                  </a:cubicBezTo>
                  <a:cubicBezTo>
                    <a:pt x="24" y="164"/>
                    <a:pt x="19" y="170"/>
                    <a:pt x="12" y="170"/>
                  </a:cubicBezTo>
                  <a:cubicBezTo>
                    <a:pt x="5" y="170"/>
                    <a:pt x="0" y="164"/>
                    <a:pt x="0" y="157"/>
                  </a:cubicBezTo>
                  <a:lnTo>
                    <a:pt x="0" y="13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57" name="Shape 57"/>
            <p:cNvSpPr/>
            <p:nvPr/>
          </p:nvSpPr>
          <p:spPr>
            <a:xfrm>
              <a:off x="3509962" y="5649912"/>
              <a:ext cx="579436" cy="655637"/>
            </a:xfrm>
            <a:custGeom>
              <a:avLst/>
              <a:gdLst/>
              <a:ahLst/>
              <a:cxnLst/>
              <a:rect l="0" t="0" r="0" b="0"/>
              <a:pathLst>
                <a:path w="154" h="172" extrusionOk="0">
                  <a:moveTo>
                    <a:pt x="129" y="76"/>
                  </a:moveTo>
                  <a:cubicBezTo>
                    <a:pt x="127" y="47"/>
                    <a:pt x="110" y="21"/>
                    <a:pt x="77" y="21"/>
                  </a:cubicBezTo>
                  <a:cubicBezTo>
                    <a:pt x="49" y="21"/>
                    <a:pt x="28" y="44"/>
                    <a:pt x="25" y="76"/>
                  </a:cubicBezTo>
                  <a:lnTo>
                    <a:pt x="129" y="76"/>
                  </a:lnTo>
                  <a:close/>
                  <a:moveTo>
                    <a:pt x="81" y="172"/>
                  </a:moveTo>
                  <a:cubicBezTo>
                    <a:pt x="36" y="172"/>
                    <a:pt x="0" y="137"/>
                    <a:pt x="0" y="86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3" y="0"/>
                    <a:pt x="78" y="0"/>
                  </a:cubicBezTo>
                  <a:cubicBezTo>
                    <a:pt x="126" y="0"/>
                    <a:pt x="154" y="40"/>
                    <a:pt x="154" y="83"/>
                  </a:cubicBezTo>
                  <a:cubicBezTo>
                    <a:pt x="154" y="90"/>
                    <a:pt x="148" y="95"/>
                    <a:pt x="142" y="95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28" y="130"/>
                    <a:pt x="53" y="150"/>
                    <a:pt x="82" y="150"/>
                  </a:cubicBezTo>
                  <a:cubicBezTo>
                    <a:pt x="102" y="150"/>
                    <a:pt x="117" y="142"/>
                    <a:pt x="129" y="131"/>
                  </a:cubicBezTo>
                  <a:cubicBezTo>
                    <a:pt x="131" y="130"/>
                    <a:pt x="133" y="128"/>
                    <a:pt x="136" y="128"/>
                  </a:cubicBezTo>
                  <a:cubicBezTo>
                    <a:pt x="142" y="128"/>
                    <a:pt x="146" y="133"/>
                    <a:pt x="146" y="139"/>
                  </a:cubicBezTo>
                  <a:cubicBezTo>
                    <a:pt x="146" y="142"/>
                    <a:pt x="145" y="145"/>
                    <a:pt x="142" y="147"/>
                  </a:cubicBezTo>
                  <a:cubicBezTo>
                    <a:pt x="127" y="162"/>
                    <a:pt x="109" y="172"/>
                    <a:pt x="81" y="172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58" name="Shape 58"/>
            <p:cNvSpPr/>
            <p:nvPr/>
          </p:nvSpPr>
          <p:spPr>
            <a:xfrm>
              <a:off x="2503488" y="5649912"/>
              <a:ext cx="547688" cy="655637"/>
            </a:xfrm>
            <a:custGeom>
              <a:avLst/>
              <a:gdLst/>
              <a:ahLst/>
              <a:cxnLst/>
              <a:rect l="0" t="0" r="0" b="0"/>
              <a:pathLst>
                <a:path w="146" h="172" extrusionOk="0">
                  <a:moveTo>
                    <a:pt x="122" y="107"/>
                  </a:moveTo>
                  <a:cubicBezTo>
                    <a:pt x="122" y="91"/>
                    <a:pt x="122" y="91"/>
                    <a:pt x="122" y="91"/>
                  </a:cubicBezTo>
                  <a:cubicBezTo>
                    <a:pt x="110" y="88"/>
                    <a:pt x="94" y="84"/>
                    <a:pt x="74" y="84"/>
                  </a:cubicBezTo>
                  <a:cubicBezTo>
                    <a:pt x="43" y="84"/>
                    <a:pt x="25" y="98"/>
                    <a:pt x="25" y="118"/>
                  </a:cubicBezTo>
                  <a:cubicBezTo>
                    <a:pt x="25" y="119"/>
                    <a:pt x="25" y="119"/>
                    <a:pt x="25" y="119"/>
                  </a:cubicBezTo>
                  <a:cubicBezTo>
                    <a:pt x="25" y="140"/>
                    <a:pt x="45" y="152"/>
                    <a:pt x="67" y="152"/>
                  </a:cubicBezTo>
                  <a:cubicBezTo>
                    <a:pt x="97" y="152"/>
                    <a:pt x="122" y="133"/>
                    <a:pt x="122" y="107"/>
                  </a:cubicBezTo>
                  <a:moveTo>
                    <a:pt x="0" y="120"/>
                  </a:moveTo>
                  <a:cubicBezTo>
                    <a:pt x="0" y="119"/>
                    <a:pt x="0" y="119"/>
                    <a:pt x="0" y="119"/>
                  </a:cubicBezTo>
                  <a:cubicBezTo>
                    <a:pt x="0" y="85"/>
                    <a:pt x="29" y="66"/>
                    <a:pt x="71" y="66"/>
                  </a:cubicBezTo>
                  <a:cubicBezTo>
                    <a:pt x="92" y="66"/>
                    <a:pt x="107" y="69"/>
                    <a:pt x="122" y="73"/>
                  </a:cubicBezTo>
                  <a:cubicBezTo>
                    <a:pt x="122" y="67"/>
                    <a:pt x="122" y="67"/>
                    <a:pt x="122" y="67"/>
                  </a:cubicBezTo>
                  <a:cubicBezTo>
                    <a:pt x="122" y="37"/>
                    <a:pt x="104" y="22"/>
                    <a:pt x="73" y="22"/>
                  </a:cubicBezTo>
                  <a:cubicBezTo>
                    <a:pt x="56" y="22"/>
                    <a:pt x="46" y="24"/>
                    <a:pt x="34" y="30"/>
                  </a:cubicBezTo>
                  <a:cubicBezTo>
                    <a:pt x="33" y="30"/>
                    <a:pt x="31" y="31"/>
                    <a:pt x="30" y="31"/>
                  </a:cubicBezTo>
                  <a:cubicBezTo>
                    <a:pt x="24" y="31"/>
                    <a:pt x="19" y="26"/>
                    <a:pt x="19" y="20"/>
                  </a:cubicBezTo>
                  <a:cubicBezTo>
                    <a:pt x="19" y="15"/>
                    <a:pt x="21" y="12"/>
                    <a:pt x="26" y="10"/>
                  </a:cubicBezTo>
                  <a:cubicBezTo>
                    <a:pt x="42" y="3"/>
                    <a:pt x="54" y="0"/>
                    <a:pt x="75" y="0"/>
                  </a:cubicBezTo>
                  <a:cubicBezTo>
                    <a:pt x="99" y="0"/>
                    <a:pt x="117" y="6"/>
                    <a:pt x="129" y="19"/>
                  </a:cubicBezTo>
                  <a:cubicBezTo>
                    <a:pt x="140" y="30"/>
                    <a:pt x="146" y="46"/>
                    <a:pt x="146" y="67"/>
                  </a:cubicBezTo>
                  <a:cubicBezTo>
                    <a:pt x="146" y="158"/>
                    <a:pt x="146" y="158"/>
                    <a:pt x="146" y="158"/>
                  </a:cubicBezTo>
                  <a:cubicBezTo>
                    <a:pt x="146" y="165"/>
                    <a:pt x="141" y="170"/>
                    <a:pt x="134" y="170"/>
                  </a:cubicBezTo>
                  <a:cubicBezTo>
                    <a:pt x="127" y="170"/>
                    <a:pt x="122" y="165"/>
                    <a:pt x="122" y="159"/>
                  </a:cubicBezTo>
                  <a:cubicBezTo>
                    <a:pt x="122" y="143"/>
                    <a:pt x="122" y="143"/>
                    <a:pt x="122" y="143"/>
                  </a:cubicBezTo>
                  <a:cubicBezTo>
                    <a:pt x="111" y="158"/>
                    <a:pt x="91" y="172"/>
                    <a:pt x="62" y="172"/>
                  </a:cubicBezTo>
                  <a:cubicBezTo>
                    <a:pt x="32" y="172"/>
                    <a:pt x="0" y="154"/>
                    <a:pt x="0" y="12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59" name="Shape 59"/>
            <p:cNvSpPr/>
            <p:nvPr/>
          </p:nvSpPr>
          <p:spPr>
            <a:xfrm>
              <a:off x="-84138" y="5622925"/>
              <a:ext cx="1635125" cy="682625"/>
            </a:xfrm>
            <a:custGeom>
              <a:avLst/>
              <a:gdLst/>
              <a:ahLst/>
              <a:cxnLst/>
              <a:rect l="0" t="0" r="0" b="0"/>
              <a:pathLst>
                <a:path w="435" h="179" extrusionOk="0">
                  <a:moveTo>
                    <a:pt x="49" y="18"/>
                  </a:moveTo>
                  <a:cubicBezTo>
                    <a:pt x="43" y="6"/>
                    <a:pt x="30" y="0"/>
                    <a:pt x="17" y="6"/>
                  </a:cubicBezTo>
                  <a:cubicBezTo>
                    <a:pt x="5" y="12"/>
                    <a:pt x="0" y="25"/>
                    <a:pt x="6" y="37"/>
                  </a:cubicBezTo>
                  <a:cubicBezTo>
                    <a:pt x="58" y="152"/>
                    <a:pt x="58" y="152"/>
                    <a:pt x="58" y="152"/>
                  </a:cubicBezTo>
                  <a:cubicBezTo>
                    <a:pt x="67" y="169"/>
                    <a:pt x="75" y="179"/>
                    <a:pt x="92" y="179"/>
                  </a:cubicBezTo>
                  <a:cubicBezTo>
                    <a:pt x="109" y="179"/>
                    <a:pt x="117" y="169"/>
                    <a:pt x="125" y="152"/>
                  </a:cubicBezTo>
                  <a:cubicBezTo>
                    <a:pt x="125" y="152"/>
                    <a:pt x="171" y="52"/>
                    <a:pt x="171" y="51"/>
                  </a:cubicBezTo>
                  <a:cubicBezTo>
                    <a:pt x="172" y="50"/>
                    <a:pt x="173" y="46"/>
                    <a:pt x="178" y="46"/>
                  </a:cubicBezTo>
                  <a:cubicBezTo>
                    <a:pt x="182" y="47"/>
                    <a:pt x="185" y="50"/>
                    <a:pt x="185" y="54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185" y="166"/>
                    <a:pt x="193" y="179"/>
                    <a:pt x="209" y="179"/>
                  </a:cubicBezTo>
                  <a:cubicBezTo>
                    <a:pt x="225" y="179"/>
                    <a:pt x="234" y="166"/>
                    <a:pt x="234" y="151"/>
                  </a:cubicBezTo>
                  <a:cubicBezTo>
                    <a:pt x="234" y="72"/>
                    <a:pt x="234" y="72"/>
                    <a:pt x="234" y="72"/>
                  </a:cubicBezTo>
                  <a:cubicBezTo>
                    <a:pt x="234" y="56"/>
                    <a:pt x="245" y="46"/>
                    <a:pt x="260" y="46"/>
                  </a:cubicBezTo>
                  <a:cubicBezTo>
                    <a:pt x="275" y="46"/>
                    <a:pt x="285" y="57"/>
                    <a:pt x="285" y="72"/>
                  </a:cubicBezTo>
                  <a:cubicBezTo>
                    <a:pt x="285" y="151"/>
                    <a:pt x="285" y="151"/>
                    <a:pt x="285" y="151"/>
                  </a:cubicBezTo>
                  <a:cubicBezTo>
                    <a:pt x="285" y="166"/>
                    <a:pt x="294" y="179"/>
                    <a:pt x="310" y="179"/>
                  </a:cubicBezTo>
                  <a:cubicBezTo>
                    <a:pt x="326" y="179"/>
                    <a:pt x="334" y="166"/>
                    <a:pt x="334" y="151"/>
                  </a:cubicBezTo>
                  <a:cubicBezTo>
                    <a:pt x="334" y="72"/>
                    <a:pt x="334" y="72"/>
                    <a:pt x="334" y="72"/>
                  </a:cubicBezTo>
                  <a:cubicBezTo>
                    <a:pt x="334" y="56"/>
                    <a:pt x="345" y="46"/>
                    <a:pt x="360" y="46"/>
                  </a:cubicBezTo>
                  <a:cubicBezTo>
                    <a:pt x="375" y="46"/>
                    <a:pt x="385" y="57"/>
                    <a:pt x="385" y="72"/>
                  </a:cubicBezTo>
                  <a:cubicBezTo>
                    <a:pt x="385" y="151"/>
                    <a:pt x="385" y="151"/>
                    <a:pt x="385" y="151"/>
                  </a:cubicBezTo>
                  <a:cubicBezTo>
                    <a:pt x="385" y="166"/>
                    <a:pt x="394" y="179"/>
                    <a:pt x="410" y="179"/>
                  </a:cubicBezTo>
                  <a:cubicBezTo>
                    <a:pt x="426" y="179"/>
                    <a:pt x="435" y="166"/>
                    <a:pt x="435" y="151"/>
                  </a:cubicBezTo>
                  <a:cubicBezTo>
                    <a:pt x="435" y="61"/>
                    <a:pt x="435" y="61"/>
                    <a:pt x="435" y="61"/>
                  </a:cubicBezTo>
                  <a:cubicBezTo>
                    <a:pt x="435" y="27"/>
                    <a:pt x="408" y="4"/>
                    <a:pt x="375" y="4"/>
                  </a:cubicBezTo>
                  <a:cubicBezTo>
                    <a:pt x="343" y="4"/>
                    <a:pt x="323" y="26"/>
                    <a:pt x="323" y="26"/>
                  </a:cubicBezTo>
                  <a:cubicBezTo>
                    <a:pt x="312" y="12"/>
                    <a:pt x="297" y="4"/>
                    <a:pt x="272" y="4"/>
                  </a:cubicBezTo>
                  <a:cubicBezTo>
                    <a:pt x="246" y="4"/>
                    <a:pt x="223" y="26"/>
                    <a:pt x="223" y="26"/>
                  </a:cubicBezTo>
                  <a:cubicBezTo>
                    <a:pt x="212" y="12"/>
                    <a:pt x="194" y="4"/>
                    <a:pt x="178" y="4"/>
                  </a:cubicBezTo>
                  <a:cubicBezTo>
                    <a:pt x="155" y="4"/>
                    <a:pt x="136" y="14"/>
                    <a:pt x="125" y="40"/>
                  </a:cubicBezTo>
                  <a:cubicBezTo>
                    <a:pt x="92" y="119"/>
                    <a:pt x="92" y="119"/>
                    <a:pt x="92" y="119"/>
                  </a:cubicBezTo>
                  <a:lnTo>
                    <a:pt x="49" y="18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60" name="Shape 60"/>
            <p:cNvSpPr/>
            <p:nvPr/>
          </p:nvSpPr>
          <p:spPr>
            <a:xfrm>
              <a:off x="4097337" y="5649912"/>
              <a:ext cx="149225" cy="157163"/>
            </a:xfrm>
            <a:custGeom>
              <a:avLst/>
              <a:gdLst/>
              <a:ahLst/>
              <a:cxnLst/>
              <a:rect l="0" t="0" r="0" b="0"/>
              <a:pathLst>
                <a:path w="40" h="41" extrusionOk="0">
                  <a:moveTo>
                    <a:pt x="37" y="20"/>
                  </a:moveTo>
                  <a:cubicBezTo>
                    <a:pt x="37" y="20"/>
                    <a:pt x="37" y="20"/>
                    <a:pt x="37" y="20"/>
                  </a:cubicBezTo>
                  <a:cubicBezTo>
                    <a:pt x="37" y="11"/>
                    <a:pt x="29" y="4"/>
                    <a:pt x="20" y="4"/>
                  </a:cubicBezTo>
                  <a:cubicBezTo>
                    <a:pt x="11" y="4"/>
                    <a:pt x="3" y="11"/>
                    <a:pt x="3" y="20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30"/>
                    <a:pt x="11" y="37"/>
                    <a:pt x="20" y="37"/>
                  </a:cubicBezTo>
                  <a:cubicBezTo>
                    <a:pt x="29" y="37"/>
                    <a:pt x="37" y="30"/>
                    <a:pt x="37" y="20"/>
                  </a:cubicBezTo>
                  <a:moveTo>
                    <a:pt x="0" y="21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0" y="32"/>
                    <a:pt x="31" y="41"/>
                    <a:pt x="20" y="41"/>
                  </a:cubicBezTo>
                  <a:cubicBezTo>
                    <a:pt x="8" y="41"/>
                    <a:pt x="0" y="32"/>
                    <a:pt x="0" y="21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61" name="Shape 61"/>
            <p:cNvSpPr/>
            <p:nvPr/>
          </p:nvSpPr>
          <p:spPr>
            <a:xfrm>
              <a:off x="4141787" y="5688012"/>
              <a:ext cx="63498" cy="76198"/>
            </a:xfrm>
            <a:custGeom>
              <a:avLst/>
              <a:gdLst/>
              <a:ahLst/>
              <a:cxnLst/>
              <a:rect l="0" t="0" r="0" b="0"/>
              <a:pathLst>
                <a:path w="17" h="20" extrusionOk="0">
                  <a:moveTo>
                    <a:pt x="9" y="10"/>
                  </a:moveTo>
                  <a:cubicBezTo>
                    <a:pt x="11" y="10"/>
                    <a:pt x="12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5"/>
                    <a:pt x="11" y="4"/>
                    <a:pt x="9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0"/>
                    <a:pt x="5" y="10"/>
                    <a:pt x="5" y="10"/>
                  </a:cubicBezTo>
                  <a:lnTo>
                    <a:pt x="9" y="10"/>
                  </a:lnTo>
                  <a:close/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2" y="0"/>
                    <a:pt x="14" y="1"/>
                    <a:pt x="15" y="2"/>
                  </a:cubicBezTo>
                  <a:cubicBezTo>
                    <a:pt x="16" y="3"/>
                    <a:pt x="17" y="5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0"/>
                    <a:pt x="15" y="12"/>
                    <a:pt x="13" y="13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7"/>
                    <a:pt x="16" y="18"/>
                    <a:pt x="16" y="18"/>
                  </a:cubicBezTo>
                  <a:cubicBezTo>
                    <a:pt x="16" y="19"/>
                    <a:pt x="15" y="20"/>
                    <a:pt x="14" y="20"/>
                  </a:cubicBezTo>
                  <a:cubicBezTo>
                    <a:pt x="13" y="20"/>
                    <a:pt x="13" y="20"/>
                    <a:pt x="12" y="19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4" y="20"/>
                    <a:pt x="2" y="20"/>
                  </a:cubicBezTo>
                  <a:cubicBezTo>
                    <a:pt x="1" y="20"/>
                    <a:pt x="0" y="19"/>
                    <a:pt x="0" y="18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</p:grp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Shape 393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4" name="Shape 394"/>
          <p:cNvSpPr>
            <a:spLocks noGrp="1"/>
          </p:cNvSpPr>
          <p:nvPr>
            <p:ph type="pic" idx="2"/>
          </p:nvPr>
        </p:nvSpPr>
        <p:spPr>
          <a:xfrm>
            <a:off x="0" y="1371600"/>
            <a:ext cx="9144000" cy="3429000"/>
          </a:xfrm>
          <a:prstGeom prst="rect">
            <a:avLst/>
          </a:prstGeom>
          <a:noFill/>
          <a:ln>
            <a:noFill/>
          </a:ln>
        </p:spPr>
      </p:sp>
      <p:sp>
        <p:nvSpPr>
          <p:cNvPr id="395" name="Shape 395"/>
          <p:cNvSpPr txBox="1">
            <a:spLocks noGrp="1"/>
          </p:cNvSpPr>
          <p:nvPr>
            <p:ph type="body" idx="1"/>
          </p:nvPr>
        </p:nvSpPr>
        <p:spPr>
          <a:xfrm>
            <a:off x="457200" y="4953000"/>
            <a:ext cx="82296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96" name="Shape 396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9" cy="13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97" name="Shape 397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98" name="Shape 398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Pictures with Captions"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Shape 400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1" name="Shape 401"/>
          <p:cNvSpPr>
            <a:spLocks noGrp="1"/>
          </p:cNvSpPr>
          <p:nvPr>
            <p:ph type="pic" idx="2"/>
          </p:nvPr>
        </p:nvSpPr>
        <p:spPr>
          <a:xfrm>
            <a:off x="0" y="1371600"/>
            <a:ext cx="4504800" cy="3429000"/>
          </a:xfrm>
          <a:prstGeom prst="rect">
            <a:avLst/>
          </a:prstGeom>
          <a:noFill/>
          <a:ln>
            <a:noFill/>
          </a:ln>
        </p:spPr>
      </p:sp>
      <p:sp>
        <p:nvSpPr>
          <p:cNvPr id="402" name="Shape 402"/>
          <p:cNvSpPr txBox="1">
            <a:spLocks noGrp="1"/>
          </p:cNvSpPr>
          <p:nvPr>
            <p:ph type="body" idx="1"/>
          </p:nvPr>
        </p:nvSpPr>
        <p:spPr>
          <a:xfrm>
            <a:off x="461735" y="4953000"/>
            <a:ext cx="3581399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03" name="Shape 403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9" cy="13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04" name="Shape 404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05" name="Shape 405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  <p:sp>
        <p:nvSpPr>
          <p:cNvPr id="406" name="Shape 406"/>
          <p:cNvSpPr>
            <a:spLocks noGrp="1"/>
          </p:cNvSpPr>
          <p:nvPr>
            <p:ph type="pic" idx="3"/>
          </p:nvPr>
        </p:nvSpPr>
        <p:spPr>
          <a:xfrm>
            <a:off x="4639128" y="1371600"/>
            <a:ext cx="4504800" cy="3429000"/>
          </a:xfrm>
          <a:prstGeom prst="rect">
            <a:avLst/>
          </a:prstGeom>
          <a:noFill/>
          <a:ln>
            <a:noFill/>
          </a:ln>
        </p:spPr>
      </p:sp>
      <p:sp>
        <p:nvSpPr>
          <p:cNvPr id="407" name="Shape 407"/>
          <p:cNvSpPr txBox="1">
            <a:spLocks noGrp="1"/>
          </p:cNvSpPr>
          <p:nvPr>
            <p:ph type="body" idx="4"/>
          </p:nvPr>
        </p:nvSpPr>
        <p:spPr>
          <a:xfrm>
            <a:off x="5105400" y="4953000"/>
            <a:ext cx="3581399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hree Pictures with Captions"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Shape 409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0" name="Shape 410"/>
          <p:cNvSpPr>
            <a:spLocks noGrp="1"/>
          </p:cNvSpPr>
          <p:nvPr>
            <p:ph type="pic" idx="2"/>
          </p:nvPr>
        </p:nvSpPr>
        <p:spPr>
          <a:xfrm>
            <a:off x="0" y="1371600"/>
            <a:ext cx="2971799" cy="3429000"/>
          </a:xfrm>
          <a:prstGeom prst="rect">
            <a:avLst/>
          </a:prstGeom>
          <a:noFill/>
          <a:ln>
            <a:noFill/>
          </a:ln>
        </p:spPr>
      </p:sp>
      <p:sp>
        <p:nvSpPr>
          <p:cNvPr id="411" name="Shape 411"/>
          <p:cNvSpPr txBox="1">
            <a:spLocks noGrp="1"/>
          </p:cNvSpPr>
          <p:nvPr>
            <p:ph type="body" idx="1"/>
          </p:nvPr>
        </p:nvSpPr>
        <p:spPr>
          <a:xfrm>
            <a:off x="457200" y="4953000"/>
            <a:ext cx="20574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12" name="Shape 412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9" cy="13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13" name="Shape 413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14" name="Shape 414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  <p:sp>
        <p:nvSpPr>
          <p:cNvPr id="415" name="Shape 415"/>
          <p:cNvSpPr>
            <a:spLocks noGrp="1"/>
          </p:cNvSpPr>
          <p:nvPr>
            <p:ph type="pic" idx="3"/>
          </p:nvPr>
        </p:nvSpPr>
        <p:spPr>
          <a:xfrm>
            <a:off x="3086100" y="1371600"/>
            <a:ext cx="2971799" cy="3429000"/>
          </a:xfrm>
          <a:prstGeom prst="rect">
            <a:avLst/>
          </a:prstGeom>
          <a:noFill/>
          <a:ln>
            <a:noFill/>
          </a:ln>
        </p:spPr>
      </p:sp>
      <p:sp>
        <p:nvSpPr>
          <p:cNvPr id="416" name="Shape 416"/>
          <p:cNvSpPr txBox="1">
            <a:spLocks noGrp="1"/>
          </p:cNvSpPr>
          <p:nvPr>
            <p:ph type="body" idx="4"/>
          </p:nvPr>
        </p:nvSpPr>
        <p:spPr>
          <a:xfrm>
            <a:off x="3543300" y="4953000"/>
            <a:ext cx="20574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17" name="Shape 417"/>
          <p:cNvSpPr>
            <a:spLocks noGrp="1"/>
          </p:cNvSpPr>
          <p:nvPr>
            <p:ph type="pic" idx="5"/>
          </p:nvPr>
        </p:nvSpPr>
        <p:spPr>
          <a:xfrm>
            <a:off x="6172200" y="1371600"/>
            <a:ext cx="2971799" cy="3429000"/>
          </a:xfrm>
          <a:prstGeom prst="rect">
            <a:avLst/>
          </a:prstGeom>
          <a:noFill/>
          <a:ln>
            <a:noFill/>
          </a:ln>
        </p:spPr>
      </p:sp>
      <p:sp>
        <p:nvSpPr>
          <p:cNvPr id="418" name="Shape 418"/>
          <p:cNvSpPr txBox="1">
            <a:spLocks noGrp="1"/>
          </p:cNvSpPr>
          <p:nvPr>
            <p:ph type="body" idx="6"/>
          </p:nvPr>
        </p:nvSpPr>
        <p:spPr>
          <a:xfrm>
            <a:off x="6629400" y="4953000"/>
            <a:ext cx="20574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Section Header">
    <p:bg>
      <p:bgPr>
        <a:solidFill>
          <a:srgbClr val="DCDCDD"/>
        </a:solidFill>
        <a:effectLst/>
      </p:bgPr>
    </p:bg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Shape 420"/>
          <p:cNvGrpSpPr/>
          <p:nvPr/>
        </p:nvGrpSpPr>
        <p:grpSpPr>
          <a:xfrm>
            <a:off x="0" y="0"/>
            <a:ext cx="9154635" cy="6867899"/>
            <a:chOff x="0" y="0"/>
            <a:chExt cx="9154635" cy="6867899"/>
          </a:xfrm>
        </p:grpSpPr>
        <p:pic>
          <p:nvPicPr>
            <p:cNvPr id="421" name="Shape 421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0" y="0"/>
              <a:ext cx="6409800" cy="68678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22" name="Shape 422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457935" y="856"/>
              <a:ext cx="5696700" cy="3154799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423" name="Shape 423"/>
            <p:cNvGrpSpPr/>
            <p:nvPr/>
          </p:nvGrpSpPr>
          <p:grpSpPr>
            <a:xfrm>
              <a:off x="448518" y="6446313"/>
              <a:ext cx="1099997" cy="173386"/>
              <a:chOff x="-84138" y="5622925"/>
              <a:chExt cx="4330700" cy="682625"/>
            </a:xfrm>
          </p:grpSpPr>
          <p:sp>
            <p:nvSpPr>
              <p:cNvPr id="424" name="Shape 424"/>
              <p:cNvSpPr/>
              <p:nvPr/>
            </p:nvSpPr>
            <p:spPr>
              <a:xfrm>
                <a:off x="1589087" y="5649912"/>
                <a:ext cx="914399" cy="647699"/>
              </a:xfrm>
              <a:custGeom>
                <a:avLst/>
                <a:gdLst/>
                <a:ahLst/>
                <a:cxnLst/>
                <a:rect l="0" t="0" r="0" b="0"/>
                <a:pathLst>
                  <a:path w="243" h="170" extrusionOk="0">
                    <a:moveTo>
                      <a:pt x="52" y="159"/>
                    </a:moveTo>
                    <a:cubicBezTo>
                      <a:pt x="2" y="19"/>
                      <a:pt x="2" y="19"/>
                      <a:pt x="2" y="19"/>
                    </a:cubicBezTo>
                    <a:cubicBezTo>
                      <a:pt x="1" y="17"/>
                      <a:pt x="0" y="14"/>
                      <a:pt x="0" y="12"/>
                    </a:cubicBezTo>
                    <a:cubicBezTo>
                      <a:pt x="0" y="6"/>
                      <a:pt x="5" y="0"/>
                      <a:pt x="13" y="0"/>
                    </a:cubicBezTo>
                    <a:cubicBezTo>
                      <a:pt x="19" y="0"/>
                      <a:pt x="23" y="4"/>
                      <a:pt x="25" y="11"/>
                    </a:cubicBezTo>
                    <a:cubicBezTo>
                      <a:pt x="67" y="131"/>
                      <a:pt x="67" y="131"/>
                      <a:pt x="67" y="131"/>
                    </a:cubicBezTo>
                    <a:cubicBezTo>
                      <a:pt x="109" y="10"/>
                      <a:pt x="109" y="10"/>
                      <a:pt x="109" y="10"/>
                    </a:cubicBezTo>
                    <a:cubicBezTo>
                      <a:pt x="111" y="4"/>
                      <a:pt x="114" y="0"/>
                      <a:pt x="121" y="0"/>
                    </a:cubicBezTo>
                    <a:cubicBezTo>
                      <a:pt x="122" y="0"/>
                      <a:pt x="122" y="0"/>
                      <a:pt x="122" y="0"/>
                    </a:cubicBezTo>
                    <a:cubicBezTo>
                      <a:pt x="129" y="0"/>
                      <a:pt x="133" y="4"/>
                      <a:pt x="135" y="10"/>
                    </a:cubicBezTo>
                    <a:cubicBezTo>
                      <a:pt x="177" y="131"/>
                      <a:pt x="177" y="131"/>
                      <a:pt x="177" y="131"/>
                    </a:cubicBezTo>
                    <a:cubicBezTo>
                      <a:pt x="219" y="10"/>
                      <a:pt x="219" y="10"/>
                      <a:pt x="219" y="10"/>
                    </a:cubicBezTo>
                    <a:cubicBezTo>
                      <a:pt x="221" y="5"/>
                      <a:pt x="224" y="0"/>
                      <a:pt x="231" y="0"/>
                    </a:cubicBezTo>
                    <a:cubicBezTo>
                      <a:pt x="238" y="0"/>
                      <a:pt x="243" y="6"/>
                      <a:pt x="243" y="12"/>
                    </a:cubicBezTo>
                    <a:cubicBezTo>
                      <a:pt x="243" y="14"/>
                      <a:pt x="242" y="17"/>
                      <a:pt x="241" y="19"/>
                    </a:cubicBezTo>
                    <a:cubicBezTo>
                      <a:pt x="191" y="159"/>
                      <a:pt x="191" y="159"/>
                      <a:pt x="191" y="159"/>
                    </a:cubicBezTo>
                    <a:cubicBezTo>
                      <a:pt x="188" y="166"/>
                      <a:pt x="183" y="170"/>
                      <a:pt x="177" y="170"/>
                    </a:cubicBezTo>
                    <a:cubicBezTo>
                      <a:pt x="176" y="170"/>
                      <a:pt x="176" y="170"/>
                      <a:pt x="176" y="170"/>
                    </a:cubicBezTo>
                    <a:cubicBezTo>
                      <a:pt x="170" y="170"/>
                      <a:pt x="165" y="166"/>
                      <a:pt x="163" y="159"/>
                    </a:cubicBezTo>
                    <a:cubicBezTo>
                      <a:pt x="122" y="40"/>
                      <a:pt x="122" y="40"/>
                      <a:pt x="122" y="40"/>
                    </a:cubicBezTo>
                    <a:cubicBezTo>
                      <a:pt x="80" y="159"/>
                      <a:pt x="80" y="159"/>
                      <a:pt x="80" y="159"/>
                    </a:cubicBezTo>
                    <a:cubicBezTo>
                      <a:pt x="78" y="166"/>
                      <a:pt x="73" y="170"/>
                      <a:pt x="66" y="170"/>
                    </a:cubicBezTo>
                    <a:cubicBezTo>
                      <a:pt x="66" y="170"/>
                      <a:pt x="66" y="170"/>
                      <a:pt x="66" y="170"/>
                    </a:cubicBezTo>
                    <a:cubicBezTo>
                      <a:pt x="60" y="170"/>
                      <a:pt x="55" y="166"/>
                      <a:pt x="52" y="159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5" name="Shape 425"/>
              <p:cNvSpPr/>
              <p:nvPr/>
            </p:nvSpPr>
            <p:spPr>
              <a:xfrm>
                <a:off x="3163888" y="5649912"/>
                <a:ext cx="354011" cy="647699"/>
              </a:xfrm>
              <a:custGeom>
                <a:avLst/>
                <a:gdLst/>
                <a:ahLst/>
                <a:cxnLst/>
                <a:rect l="0" t="0" r="0" b="0"/>
                <a:pathLst>
                  <a:path w="94" h="170" extrusionOk="0">
                    <a:moveTo>
                      <a:pt x="0" y="13"/>
                    </a:moveTo>
                    <a:cubicBezTo>
                      <a:pt x="0" y="6"/>
                      <a:pt x="5" y="0"/>
                      <a:pt x="12" y="0"/>
                    </a:cubicBezTo>
                    <a:cubicBezTo>
                      <a:pt x="19" y="0"/>
                      <a:pt x="24" y="5"/>
                      <a:pt x="24" y="13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37" y="13"/>
                      <a:pt x="64" y="0"/>
                      <a:pt x="82" y="0"/>
                    </a:cubicBezTo>
                    <a:cubicBezTo>
                      <a:pt x="89" y="0"/>
                      <a:pt x="94" y="6"/>
                      <a:pt x="94" y="13"/>
                    </a:cubicBezTo>
                    <a:cubicBezTo>
                      <a:pt x="94" y="20"/>
                      <a:pt x="89" y="24"/>
                      <a:pt x="83" y="25"/>
                    </a:cubicBezTo>
                    <a:cubicBezTo>
                      <a:pt x="51" y="29"/>
                      <a:pt x="24" y="53"/>
                      <a:pt x="24" y="101"/>
                    </a:cubicBezTo>
                    <a:cubicBezTo>
                      <a:pt x="24" y="157"/>
                      <a:pt x="24" y="157"/>
                      <a:pt x="24" y="157"/>
                    </a:cubicBezTo>
                    <a:cubicBezTo>
                      <a:pt x="24" y="164"/>
                      <a:pt x="19" y="170"/>
                      <a:pt x="12" y="170"/>
                    </a:cubicBezTo>
                    <a:cubicBezTo>
                      <a:pt x="5" y="170"/>
                      <a:pt x="0" y="164"/>
                      <a:pt x="0" y="157"/>
                    </a:cubicBez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6" name="Shape 426"/>
              <p:cNvSpPr/>
              <p:nvPr/>
            </p:nvSpPr>
            <p:spPr>
              <a:xfrm>
                <a:off x="3509962" y="5649912"/>
                <a:ext cx="579436" cy="655636"/>
              </a:xfrm>
              <a:custGeom>
                <a:avLst/>
                <a:gdLst/>
                <a:ahLst/>
                <a:cxnLst/>
                <a:rect l="0" t="0" r="0" b="0"/>
                <a:pathLst>
                  <a:path w="154" h="172" extrusionOk="0">
                    <a:moveTo>
                      <a:pt x="129" y="76"/>
                    </a:moveTo>
                    <a:cubicBezTo>
                      <a:pt x="127" y="47"/>
                      <a:pt x="110" y="21"/>
                      <a:pt x="77" y="21"/>
                    </a:cubicBezTo>
                    <a:cubicBezTo>
                      <a:pt x="49" y="21"/>
                      <a:pt x="28" y="44"/>
                      <a:pt x="25" y="76"/>
                    </a:cubicBezTo>
                    <a:lnTo>
                      <a:pt x="129" y="76"/>
                    </a:lnTo>
                    <a:close/>
                    <a:moveTo>
                      <a:pt x="81" y="172"/>
                    </a:moveTo>
                    <a:cubicBezTo>
                      <a:pt x="36" y="172"/>
                      <a:pt x="0" y="137"/>
                      <a:pt x="0" y="86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38"/>
                      <a:pt x="33" y="0"/>
                      <a:pt x="78" y="0"/>
                    </a:cubicBezTo>
                    <a:cubicBezTo>
                      <a:pt x="126" y="0"/>
                      <a:pt x="154" y="40"/>
                      <a:pt x="154" y="83"/>
                    </a:cubicBezTo>
                    <a:cubicBezTo>
                      <a:pt x="154" y="90"/>
                      <a:pt x="148" y="95"/>
                      <a:pt x="142" y="95"/>
                    </a:cubicBezTo>
                    <a:cubicBezTo>
                      <a:pt x="25" y="95"/>
                      <a:pt x="25" y="95"/>
                      <a:pt x="25" y="95"/>
                    </a:cubicBezTo>
                    <a:cubicBezTo>
                      <a:pt x="28" y="130"/>
                      <a:pt x="53" y="150"/>
                      <a:pt x="82" y="150"/>
                    </a:cubicBezTo>
                    <a:cubicBezTo>
                      <a:pt x="102" y="150"/>
                      <a:pt x="117" y="142"/>
                      <a:pt x="129" y="131"/>
                    </a:cubicBezTo>
                    <a:cubicBezTo>
                      <a:pt x="131" y="130"/>
                      <a:pt x="133" y="128"/>
                      <a:pt x="136" y="128"/>
                    </a:cubicBezTo>
                    <a:cubicBezTo>
                      <a:pt x="142" y="128"/>
                      <a:pt x="146" y="133"/>
                      <a:pt x="146" y="139"/>
                    </a:cubicBezTo>
                    <a:cubicBezTo>
                      <a:pt x="146" y="142"/>
                      <a:pt x="145" y="145"/>
                      <a:pt x="142" y="147"/>
                    </a:cubicBezTo>
                    <a:cubicBezTo>
                      <a:pt x="127" y="162"/>
                      <a:pt x="109" y="172"/>
                      <a:pt x="81" y="172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7" name="Shape 427"/>
              <p:cNvSpPr/>
              <p:nvPr/>
            </p:nvSpPr>
            <p:spPr>
              <a:xfrm>
                <a:off x="2503488" y="5649912"/>
                <a:ext cx="547687" cy="655636"/>
              </a:xfrm>
              <a:custGeom>
                <a:avLst/>
                <a:gdLst/>
                <a:ahLst/>
                <a:cxnLst/>
                <a:rect l="0" t="0" r="0" b="0"/>
                <a:pathLst>
                  <a:path w="146" h="172" extrusionOk="0">
                    <a:moveTo>
                      <a:pt x="122" y="107"/>
                    </a:moveTo>
                    <a:cubicBezTo>
                      <a:pt x="122" y="91"/>
                      <a:pt x="122" y="91"/>
                      <a:pt x="122" y="91"/>
                    </a:cubicBezTo>
                    <a:cubicBezTo>
                      <a:pt x="110" y="88"/>
                      <a:pt x="94" y="84"/>
                      <a:pt x="74" y="84"/>
                    </a:cubicBezTo>
                    <a:cubicBezTo>
                      <a:pt x="43" y="84"/>
                      <a:pt x="25" y="98"/>
                      <a:pt x="25" y="118"/>
                    </a:cubicBezTo>
                    <a:cubicBezTo>
                      <a:pt x="25" y="119"/>
                      <a:pt x="25" y="119"/>
                      <a:pt x="25" y="119"/>
                    </a:cubicBezTo>
                    <a:cubicBezTo>
                      <a:pt x="25" y="140"/>
                      <a:pt x="45" y="152"/>
                      <a:pt x="67" y="152"/>
                    </a:cubicBezTo>
                    <a:cubicBezTo>
                      <a:pt x="97" y="152"/>
                      <a:pt x="122" y="133"/>
                      <a:pt x="122" y="107"/>
                    </a:cubicBezTo>
                    <a:moveTo>
                      <a:pt x="0" y="120"/>
                    </a:moveTo>
                    <a:cubicBezTo>
                      <a:pt x="0" y="119"/>
                      <a:pt x="0" y="119"/>
                      <a:pt x="0" y="119"/>
                    </a:cubicBezTo>
                    <a:cubicBezTo>
                      <a:pt x="0" y="85"/>
                      <a:pt x="29" y="66"/>
                      <a:pt x="71" y="66"/>
                    </a:cubicBezTo>
                    <a:cubicBezTo>
                      <a:pt x="92" y="66"/>
                      <a:pt x="107" y="69"/>
                      <a:pt x="122" y="73"/>
                    </a:cubicBezTo>
                    <a:cubicBezTo>
                      <a:pt x="122" y="67"/>
                      <a:pt x="122" y="67"/>
                      <a:pt x="122" y="67"/>
                    </a:cubicBezTo>
                    <a:cubicBezTo>
                      <a:pt x="122" y="37"/>
                      <a:pt x="104" y="22"/>
                      <a:pt x="73" y="22"/>
                    </a:cubicBezTo>
                    <a:cubicBezTo>
                      <a:pt x="56" y="22"/>
                      <a:pt x="46" y="24"/>
                      <a:pt x="34" y="30"/>
                    </a:cubicBezTo>
                    <a:cubicBezTo>
                      <a:pt x="33" y="30"/>
                      <a:pt x="31" y="31"/>
                      <a:pt x="30" y="31"/>
                    </a:cubicBezTo>
                    <a:cubicBezTo>
                      <a:pt x="24" y="31"/>
                      <a:pt x="19" y="26"/>
                      <a:pt x="19" y="20"/>
                    </a:cubicBezTo>
                    <a:cubicBezTo>
                      <a:pt x="19" y="15"/>
                      <a:pt x="21" y="12"/>
                      <a:pt x="26" y="10"/>
                    </a:cubicBezTo>
                    <a:cubicBezTo>
                      <a:pt x="42" y="3"/>
                      <a:pt x="54" y="0"/>
                      <a:pt x="75" y="0"/>
                    </a:cubicBezTo>
                    <a:cubicBezTo>
                      <a:pt x="99" y="0"/>
                      <a:pt x="117" y="6"/>
                      <a:pt x="129" y="19"/>
                    </a:cubicBezTo>
                    <a:cubicBezTo>
                      <a:pt x="140" y="30"/>
                      <a:pt x="146" y="46"/>
                      <a:pt x="146" y="67"/>
                    </a:cubicBezTo>
                    <a:cubicBezTo>
                      <a:pt x="146" y="158"/>
                      <a:pt x="146" y="158"/>
                      <a:pt x="146" y="158"/>
                    </a:cubicBezTo>
                    <a:cubicBezTo>
                      <a:pt x="146" y="165"/>
                      <a:pt x="141" y="170"/>
                      <a:pt x="134" y="170"/>
                    </a:cubicBezTo>
                    <a:cubicBezTo>
                      <a:pt x="127" y="170"/>
                      <a:pt x="122" y="165"/>
                      <a:pt x="122" y="159"/>
                    </a:cubicBezTo>
                    <a:cubicBezTo>
                      <a:pt x="122" y="143"/>
                      <a:pt x="122" y="143"/>
                      <a:pt x="122" y="143"/>
                    </a:cubicBezTo>
                    <a:cubicBezTo>
                      <a:pt x="111" y="158"/>
                      <a:pt x="91" y="172"/>
                      <a:pt x="62" y="172"/>
                    </a:cubicBezTo>
                    <a:cubicBezTo>
                      <a:pt x="32" y="172"/>
                      <a:pt x="0" y="154"/>
                      <a:pt x="0" y="120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8" name="Shape 428"/>
              <p:cNvSpPr/>
              <p:nvPr/>
            </p:nvSpPr>
            <p:spPr>
              <a:xfrm>
                <a:off x="-84138" y="5622925"/>
                <a:ext cx="1635124" cy="682625"/>
              </a:xfrm>
              <a:custGeom>
                <a:avLst/>
                <a:gdLst/>
                <a:ahLst/>
                <a:cxnLst/>
                <a:rect l="0" t="0" r="0" b="0"/>
                <a:pathLst>
                  <a:path w="435" h="179" extrusionOk="0">
                    <a:moveTo>
                      <a:pt x="49" y="18"/>
                    </a:moveTo>
                    <a:cubicBezTo>
                      <a:pt x="43" y="6"/>
                      <a:pt x="30" y="0"/>
                      <a:pt x="17" y="6"/>
                    </a:cubicBezTo>
                    <a:cubicBezTo>
                      <a:pt x="5" y="12"/>
                      <a:pt x="0" y="25"/>
                      <a:pt x="6" y="37"/>
                    </a:cubicBezTo>
                    <a:cubicBezTo>
                      <a:pt x="58" y="152"/>
                      <a:pt x="58" y="152"/>
                      <a:pt x="58" y="152"/>
                    </a:cubicBezTo>
                    <a:cubicBezTo>
                      <a:pt x="67" y="169"/>
                      <a:pt x="75" y="179"/>
                      <a:pt x="92" y="179"/>
                    </a:cubicBezTo>
                    <a:cubicBezTo>
                      <a:pt x="109" y="179"/>
                      <a:pt x="117" y="169"/>
                      <a:pt x="125" y="152"/>
                    </a:cubicBezTo>
                    <a:cubicBezTo>
                      <a:pt x="125" y="152"/>
                      <a:pt x="171" y="52"/>
                      <a:pt x="171" y="51"/>
                    </a:cubicBezTo>
                    <a:cubicBezTo>
                      <a:pt x="172" y="50"/>
                      <a:pt x="173" y="46"/>
                      <a:pt x="178" y="46"/>
                    </a:cubicBezTo>
                    <a:cubicBezTo>
                      <a:pt x="182" y="47"/>
                      <a:pt x="185" y="50"/>
                      <a:pt x="185" y="54"/>
                    </a:cubicBezTo>
                    <a:cubicBezTo>
                      <a:pt x="185" y="151"/>
                      <a:pt x="185" y="151"/>
                      <a:pt x="185" y="151"/>
                    </a:cubicBezTo>
                    <a:cubicBezTo>
                      <a:pt x="185" y="166"/>
                      <a:pt x="193" y="179"/>
                      <a:pt x="209" y="179"/>
                    </a:cubicBezTo>
                    <a:cubicBezTo>
                      <a:pt x="225" y="179"/>
                      <a:pt x="234" y="166"/>
                      <a:pt x="234" y="151"/>
                    </a:cubicBezTo>
                    <a:cubicBezTo>
                      <a:pt x="234" y="72"/>
                      <a:pt x="234" y="72"/>
                      <a:pt x="234" y="72"/>
                    </a:cubicBezTo>
                    <a:cubicBezTo>
                      <a:pt x="234" y="56"/>
                      <a:pt x="245" y="46"/>
                      <a:pt x="260" y="46"/>
                    </a:cubicBezTo>
                    <a:cubicBezTo>
                      <a:pt x="275" y="46"/>
                      <a:pt x="285" y="57"/>
                      <a:pt x="285" y="72"/>
                    </a:cubicBezTo>
                    <a:cubicBezTo>
                      <a:pt x="285" y="151"/>
                      <a:pt x="285" y="151"/>
                      <a:pt x="285" y="151"/>
                    </a:cubicBezTo>
                    <a:cubicBezTo>
                      <a:pt x="285" y="166"/>
                      <a:pt x="294" y="179"/>
                      <a:pt x="310" y="179"/>
                    </a:cubicBezTo>
                    <a:cubicBezTo>
                      <a:pt x="326" y="179"/>
                      <a:pt x="334" y="166"/>
                      <a:pt x="334" y="151"/>
                    </a:cubicBezTo>
                    <a:cubicBezTo>
                      <a:pt x="334" y="72"/>
                      <a:pt x="334" y="72"/>
                      <a:pt x="334" y="72"/>
                    </a:cubicBezTo>
                    <a:cubicBezTo>
                      <a:pt x="334" y="56"/>
                      <a:pt x="345" y="46"/>
                      <a:pt x="360" y="46"/>
                    </a:cubicBezTo>
                    <a:cubicBezTo>
                      <a:pt x="375" y="46"/>
                      <a:pt x="385" y="57"/>
                      <a:pt x="385" y="72"/>
                    </a:cubicBezTo>
                    <a:cubicBezTo>
                      <a:pt x="385" y="151"/>
                      <a:pt x="385" y="151"/>
                      <a:pt x="385" y="151"/>
                    </a:cubicBezTo>
                    <a:cubicBezTo>
                      <a:pt x="385" y="166"/>
                      <a:pt x="394" y="179"/>
                      <a:pt x="410" y="179"/>
                    </a:cubicBezTo>
                    <a:cubicBezTo>
                      <a:pt x="426" y="179"/>
                      <a:pt x="435" y="166"/>
                      <a:pt x="435" y="151"/>
                    </a:cubicBezTo>
                    <a:cubicBezTo>
                      <a:pt x="435" y="61"/>
                      <a:pt x="435" y="61"/>
                      <a:pt x="435" y="61"/>
                    </a:cubicBezTo>
                    <a:cubicBezTo>
                      <a:pt x="435" y="27"/>
                      <a:pt x="408" y="4"/>
                      <a:pt x="375" y="4"/>
                    </a:cubicBezTo>
                    <a:cubicBezTo>
                      <a:pt x="343" y="4"/>
                      <a:pt x="323" y="26"/>
                      <a:pt x="323" y="26"/>
                    </a:cubicBezTo>
                    <a:cubicBezTo>
                      <a:pt x="312" y="12"/>
                      <a:pt x="297" y="4"/>
                      <a:pt x="272" y="4"/>
                    </a:cubicBezTo>
                    <a:cubicBezTo>
                      <a:pt x="246" y="4"/>
                      <a:pt x="223" y="26"/>
                      <a:pt x="223" y="26"/>
                    </a:cubicBezTo>
                    <a:cubicBezTo>
                      <a:pt x="212" y="12"/>
                      <a:pt x="194" y="4"/>
                      <a:pt x="178" y="4"/>
                    </a:cubicBezTo>
                    <a:cubicBezTo>
                      <a:pt x="155" y="4"/>
                      <a:pt x="136" y="14"/>
                      <a:pt x="125" y="40"/>
                    </a:cubicBezTo>
                    <a:cubicBezTo>
                      <a:pt x="92" y="119"/>
                      <a:pt x="92" y="119"/>
                      <a:pt x="92" y="119"/>
                    </a:cubicBezTo>
                    <a:lnTo>
                      <a:pt x="49" y="18"/>
                    </a:lnTo>
                    <a:close/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9" name="Shape 429"/>
              <p:cNvSpPr/>
              <p:nvPr/>
            </p:nvSpPr>
            <p:spPr>
              <a:xfrm>
                <a:off x="4097337" y="5649912"/>
                <a:ext cx="149225" cy="157163"/>
              </a:xfrm>
              <a:custGeom>
                <a:avLst/>
                <a:gdLst/>
                <a:ahLst/>
                <a:cxnLst/>
                <a:rect l="0" t="0" r="0" b="0"/>
                <a:pathLst>
                  <a:path w="40" h="41" extrusionOk="0">
                    <a:moveTo>
                      <a:pt x="37" y="20"/>
                    </a:moveTo>
                    <a:cubicBezTo>
                      <a:pt x="37" y="20"/>
                      <a:pt x="37" y="20"/>
                      <a:pt x="37" y="20"/>
                    </a:cubicBezTo>
                    <a:cubicBezTo>
                      <a:pt x="37" y="11"/>
                      <a:pt x="29" y="4"/>
                      <a:pt x="20" y="4"/>
                    </a:cubicBezTo>
                    <a:cubicBezTo>
                      <a:pt x="11" y="4"/>
                      <a:pt x="3" y="11"/>
                      <a:pt x="3" y="20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3" y="30"/>
                      <a:pt x="11" y="37"/>
                      <a:pt x="20" y="37"/>
                    </a:cubicBezTo>
                    <a:cubicBezTo>
                      <a:pt x="29" y="37"/>
                      <a:pt x="37" y="30"/>
                      <a:pt x="37" y="20"/>
                    </a:cubicBezTo>
                    <a:moveTo>
                      <a:pt x="0" y="21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2" y="0"/>
                      <a:pt x="40" y="9"/>
                      <a:pt x="40" y="20"/>
                    </a:cubicBezTo>
                    <a:cubicBezTo>
                      <a:pt x="40" y="20"/>
                      <a:pt x="40" y="20"/>
                      <a:pt x="40" y="20"/>
                    </a:cubicBezTo>
                    <a:cubicBezTo>
                      <a:pt x="40" y="32"/>
                      <a:pt x="31" y="41"/>
                      <a:pt x="20" y="41"/>
                    </a:cubicBezTo>
                    <a:cubicBezTo>
                      <a:pt x="8" y="41"/>
                      <a:pt x="0" y="32"/>
                      <a:pt x="0" y="21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0" name="Shape 430"/>
              <p:cNvSpPr/>
              <p:nvPr/>
            </p:nvSpPr>
            <p:spPr>
              <a:xfrm>
                <a:off x="4141787" y="5688012"/>
                <a:ext cx="63498" cy="76198"/>
              </a:xfrm>
              <a:custGeom>
                <a:avLst/>
                <a:gdLst/>
                <a:ahLst/>
                <a:cxnLst/>
                <a:rect l="0" t="0" r="0" b="0"/>
                <a:pathLst>
                  <a:path w="17" h="20" extrusionOk="0">
                    <a:moveTo>
                      <a:pt x="9" y="10"/>
                    </a:moveTo>
                    <a:cubicBezTo>
                      <a:pt x="11" y="10"/>
                      <a:pt x="12" y="9"/>
                      <a:pt x="12" y="7"/>
                    </a:cubicBezTo>
                    <a:cubicBezTo>
                      <a:pt x="12" y="7"/>
                      <a:pt x="12" y="7"/>
                      <a:pt x="12" y="7"/>
                    </a:cubicBezTo>
                    <a:cubicBezTo>
                      <a:pt x="12" y="5"/>
                      <a:pt x="11" y="4"/>
                      <a:pt x="9" y="4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5" y="10"/>
                      <a:pt x="5" y="10"/>
                      <a:pt x="5" y="10"/>
                    </a:cubicBezTo>
                    <a:lnTo>
                      <a:pt x="9" y="10"/>
                    </a:lnTo>
                    <a:close/>
                    <a:moveTo>
                      <a:pt x="0" y="2"/>
                    </a:moveTo>
                    <a:cubicBezTo>
                      <a:pt x="0" y="1"/>
                      <a:pt x="1" y="0"/>
                      <a:pt x="2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2" y="0"/>
                      <a:pt x="14" y="1"/>
                      <a:pt x="15" y="2"/>
                    </a:cubicBezTo>
                    <a:cubicBezTo>
                      <a:pt x="16" y="3"/>
                      <a:pt x="17" y="5"/>
                      <a:pt x="17" y="7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7" y="10"/>
                      <a:pt x="15" y="12"/>
                      <a:pt x="13" y="13"/>
                    </a:cubicBezTo>
                    <a:cubicBezTo>
                      <a:pt x="16" y="17"/>
                      <a:pt x="16" y="17"/>
                      <a:pt x="16" y="17"/>
                    </a:cubicBezTo>
                    <a:cubicBezTo>
                      <a:pt x="16" y="17"/>
                      <a:pt x="16" y="18"/>
                      <a:pt x="16" y="18"/>
                    </a:cubicBezTo>
                    <a:cubicBezTo>
                      <a:pt x="16" y="19"/>
                      <a:pt x="15" y="20"/>
                      <a:pt x="14" y="20"/>
                    </a:cubicBezTo>
                    <a:cubicBezTo>
                      <a:pt x="13" y="20"/>
                      <a:pt x="13" y="20"/>
                      <a:pt x="12" y="19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5" y="18"/>
                      <a:pt x="5" y="18"/>
                      <a:pt x="5" y="18"/>
                    </a:cubicBezTo>
                    <a:cubicBezTo>
                      <a:pt x="5" y="19"/>
                      <a:pt x="4" y="20"/>
                      <a:pt x="2" y="20"/>
                    </a:cubicBezTo>
                    <a:cubicBezTo>
                      <a:pt x="1" y="20"/>
                      <a:pt x="0" y="19"/>
                      <a:pt x="0" y="18"/>
                    </a:cubicBez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431" name="Shape 431"/>
          <p:cNvSpPr txBox="1">
            <a:spLocks noGrp="1"/>
          </p:cNvSpPr>
          <p:nvPr>
            <p:ph type="title"/>
          </p:nvPr>
        </p:nvSpPr>
        <p:spPr>
          <a:xfrm>
            <a:off x="457200" y="1676400"/>
            <a:ext cx="4572000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2" name="Shape 432"/>
          <p:cNvSpPr txBox="1">
            <a:spLocks noGrp="1"/>
          </p:cNvSpPr>
          <p:nvPr>
            <p:ph type="body" idx="1"/>
          </p:nvPr>
        </p:nvSpPr>
        <p:spPr>
          <a:xfrm>
            <a:off x="457200" y="3276600"/>
            <a:ext cx="4572000" cy="60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Quote">
    <p:bg>
      <p:bgPr>
        <a:solidFill>
          <a:srgbClr val="DCDCDD"/>
        </a:solidFill>
        <a:effectLst/>
      </p:bgPr>
    </p:bg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4" name="Shape 434"/>
          <p:cNvGrpSpPr/>
          <p:nvPr/>
        </p:nvGrpSpPr>
        <p:grpSpPr>
          <a:xfrm>
            <a:off x="0" y="2855066"/>
            <a:ext cx="4753499" cy="4002900"/>
            <a:chOff x="0" y="2855066"/>
            <a:chExt cx="4753499" cy="4002900"/>
          </a:xfrm>
        </p:grpSpPr>
        <p:pic>
          <p:nvPicPr>
            <p:cNvPr id="435" name="Shape 435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0" y="2855066"/>
              <a:ext cx="4753499" cy="40029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436" name="Shape 436"/>
            <p:cNvGrpSpPr/>
            <p:nvPr/>
          </p:nvGrpSpPr>
          <p:grpSpPr>
            <a:xfrm>
              <a:off x="448518" y="6446313"/>
              <a:ext cx="1099997" cy="173386"/>
              <a:chOff x="-84138" y="5622925"/>
              <a:chExt cx="4330700" cy="682625"/>
            </a:xfrm>
          </p:grpSpPr>
          <p:sp>
            <p:nvSpPr>
              <p:cNvPr id="437" name="Shape 437"/>
              <p:cNvSpPr/>
              <p:nvPr/>
            </p:nvSpPr>
            <p:spPr>
              <a:xfrm>
                <a:off x="1589087" y="5649912"/>
                <a:ext cx="914399" cy="647699"/>
              </a:xfrm>
              <a:custGeom>
                <a:avLst/>
                <a:gdLst/>
                <a:ahLst/>
                <a:cxnLst/>
                <a:rect l="0" t="0" r="0" b="0"/>
                <a:pathLst>
                  <a:path w="243" h="170" extrusionOk="0">
                    <a:moveTo>
                      <a:pt x="52" y="159"/>
                    </a:moveTo>
                    <a:cubicBezTo>
                      <a:pt x="2" y="19"/>
                      <a:pt x="2" y="19"/>
                      <a:pt x="2" y="19"/>
                    </a:cubicBezTo>
                    <a:cubicBezTo>
                      <a:pt x="1" y="17"/>
                      <a:pt x="0" y="14"/>
                      <a:pt x="0" y="12"/>
                    </a:cubicBezTo>
                    <a:cubicBezTo>
                      <a:pt x="0" y="6"/>
                      <a:pt x="5" y="0"/>
                      <a:pt x="13" y="0"/>
                    </a:cubicBezTo>
                    <a:cubicBezTo>
                      <a:pt x="19" y="0"/>
                      <a:pt x="23" y="4"/>
                      <a:pt x="25" y="11"/>
                    </a:cubicBezTo>
                    <a:cubicBezTo>
                      <a:pt x="67" y="131"/>
                      <a:pt x="67" y="131"/>
                      <a:pt x="67" y="131"/>
                    </a:cubicBezTo>
                    <a:cubicBezTo>
                      <a:pt x="109" y="10"/>
                      <a:pt x="109" y="10"/>
                      <a:pt x="109" y="10"/>
                    </a:cubicBezTo>
                    <a:cubicBezTo>
                      <a:pt x="111" y="4"/>
                      <a:pt x="114" y="0"/>
                      <a:pt x="121" y="0"/>
                    </a:cubicBezTo>
                    <a:cubicBezTo>
                      <a:pt x="122" y="0"/>
                      <a:pt x="122" y="0"/>
                      <a:pt x="122" y="0"/>
                    </a:cubicBezTo>
                    <a:cubicBezTo>
                      <a:pt x="129" y="0"/>
                      <a:pt x="133" y="4"/>
                      <a:pt x="135" y="10"/>
                    </a:cubicBezTo>
                    <a:cubicBezTo>
                      <a:pt x="177" y="131"/>
                      <a:pt x="177" y="131"/>
                      <a:pt x="177" y="131"/>
                    </a:cubicBezTo>
                    <a:cubicBezTo>
                      <a:pt x="219" y="10"/>
                      <a:pt x="219" y="10"/>
                      <a:pt x="219" y="10"/>
                    </a:cubicBezTo>
                    <a:cubicBezTo>
                      <a:pt x="221" y="5"/>
                      <a:pt x="224" y="0"/>
                      <a:pt x="231" y="0"/>
                    </a:cubicBezTo>
                    <a:cubicBezTo>
                      <a:pt x="238" y="0"/>
                      <a:pt x="243" y="6"/>
                      <a:pt x="243" y="12"/>
                    </a:cubicBezTo>
                    <a:cubicBezTo>
                      <a:pt x="243" y="14"/>
                      <a:pt x="242" y="17"/>
                      <a:pt x="241" y="19"/>
                    </a:cubicBezTo>
                    <a:cubicBezTo>
                      <a:pt x="191" y="159"/>
                      <a:pt x="191" y="159"/>
                      <a:pt x="191" y="159"/>
                    </a:cubicBezTo>
                    <a:cubicBezTo>
                      <a:pt x="188" y="166"/>
                      <a:pt x="183" y="170"/>
                      <a:pt x="177" y="170"/>
                    </a:cubicBezTo>
                    <a:cubicBezTo>
                      <a:pt x="176" y="170"/>
                      <a:pt x="176" y="170"/>
                      <a:pt x="176" y="170"/>
                    </a:cubicBezTo>
                    <a:cubicBezTo>
                      <a:pt x="170" y="170"/>
                      <a:pt x="165" y="166"/>
                      <a:pt x="163" y="159"/>
                    </a:cubicBezTo>
                    <a:cubicBezTo>
                      <a:pt x="122" y="40"/>
                      <a:pt x="122" y="40"/>
                      <a:pt x="122" y="40"/>
                    </a:cubicBezTo>
                    <a:cubicBezTo>
                      <a:pt x="80" y="159"/>
                      <a:pt x="80" y="159"/>
                      <a:pt x="80" y="159"/>
                    </a:cubicBezTo>
                    <a:cubicBezTo>
                      <a:pt x="78" y="166"/>
                      <a:pt x="73" y="170"/>
                      <a:pt x="66" y="170"/>
                    </a:cubicBezTo>
                    <a:cubicBezTo>
                      <a:pt x="66" y="170"/>
                      <a:pt x="66" y="170"/>
                      <a:pt x="66" y="170"/>
                    </a:cubicBezTo>
                    <a:cubicBezTo>
                      <a:pt x="60" y="170"/>
                      <a:pt x="55" y="166"/>
                      <a:pt x="52" y="159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8" name="Shape 438"/>
              <p:cNvSpPr/>
              <p:nvPr/>
            </p:nvSpPr>
            <p:spPr>
              <a:xfrm>
                <a:off x="3163888" y="5649912"/>
                <a:ext cx="354011" cy="647699"/>
              </a:xfrm>
              <a:custGeom>
                <a:avLst/>
                <a:gdLst/>
                <a:ahLst/>
                <a:cxnLst/>
                <a:rect l="0" t="0" r="0" b="0"/>
                <a:pathLst>
                  <a:path w="94" h="170" extrusionOk="0">
                    <a:moveTo>
                      <a:pt x="0" y="13"/>
                    </a:moveTo>
                    <a:cubicBezTo>
                      <a:pt x="0" y="6"/>
                      <a:pt x="5" y="0"/>
                      <a:pt x="12" y="0"/>
                    </a:cubicBezTo>
                    <a:cubicBezTo>
                      <a:pt x="19" y="0"/>
                      <a:pt x="24" y="5"/>
                      <a:pt x="24" y="13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37" y="13"/>
                      <a:pt x="64" y="0"/>
                      <a:pt x="82" y="0"/>
                    </a:cubicBezTo>
                    <a:cubicBezTo>
                      <a:pt x="89" y="0"/>
                      <a:pt x="94" y="6"/>
                      <a:pt x="94" y="13"/>
                    </a:cubicBezTo>
                    <a:cubicBezTo>
                      <a:pt x="94" y="20"/>
                      <a:pt x="89" y="24"/>
                      <a:pt x="83" y="25"/>
                    </a:cubicBezTo>
                    <a:cubicBezTo>
                      <a:pt x="51" y="29"/>
                      <a:pt x="24" y="53"/>
                      <a:pt x="24" y="101"/>
                    </a:cubicBezTo>
                    <a:cubicBezTo>
                      <a:pt x="24" y="157"/>
                      <a:pt x="24" y="157"/>
                      <a:pt x="24" y="157"/>
                    </a:cubicBezTo>
                    <a:cubicBezTo>
                      <a:pt x="24" y="164"/>
                      <a:pt x="19" y="170"/>
                      <a:pt x="12" y="170"/>
                    </a:cubicBezTo>
                    <a:cubicBezTo>
                      <a:pt x="5" y="170"/>
                      <a:pt x="0" y="164"/>
                      <a:pt x="0" y="157"/>
                    </a:cubicBez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9" name="Shape 439"/>
              <p:cNvSpPr/>
              <p:nvPr/>
            </p:nvSpPr>
            <p:spPr>
              <a:xfrm>
                <a:off x="3509962" y="5649912"/>
                <a:ext cx="579436" cy="655636"/>
              </a:xfrm>
              <a:custGeom>
                <a:avLst/>
                <a:gdLst/>
                <a:ahLst/>
                <a:cxnLst/>
                <a:rect l="0" t="0" r="0" b="0"/>
                <a:pathLst>
                  <a:path w="154" h="172" extrusionOk="0">
                    <a:moveTo>
                      <a:pt x="129" y="76"/>
                    </a:moveTo>
                    <a:cubicBezTo>
                      <a:pt x="127" y="47"/>
                      <a:pt x="110" y="21"/>
                      <a:pt x="77" y="21"/>
                    </a:cubicBezTo>
                    <a:cubicBezTo>
                      <a:pt x="49" y="21"/>
                      <a:pt x="28" y="44"/>
                      <a:pt x="25" y="76"/>
                    </a:cubicBezTo>
                    <a:lnTo>
                      <a:pt x="129" y="76"/>
                    </a:lnTo>
                    <a:close/>
                    <a:moveTo>
                      <a:pt x="81" y="172"/>
                    </a:moveTo>
                    <a:cubicBezTo>
                      <a:pt x="36" y="172"/>
                      <a:pt x="0" y="137"/>
                      <a:pt x="0" y="86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38"/>
                      <a:pt x="33" y="0"/>
                      <a:pt x="78" y="0"/>
                    </a:cubicBezTo>
                    <a:cubicBezTo>
                      <a:pt x="126" y="0"/>
                      <a:pt x="154" y="40"/>
                      <a:pt x="154" y="83"/>
                    </a:cubicBezTo>
                    <a:cubicBezTo>
                      <a:pt x="154" y="90"/>
                      <a:pt x="148" y="95"/>
                      <a:pt x="142" y="95"/>
                    </a:cubicBezTo>
                    <a:cubicBezTo>
                      <a:pt x="25" y="95"/>
                      <a:pt x="25" y="95"/>
                      <a:pt x="25" y="95"/>
                    </a:cubicBezTo>
                    <a:cubicBezTo>
                      <a:pt x="28" y="130"/>
                      <a:pt x="53" y="150"/>
                      <a:pt x="82" y="150"/>
                    </a:cubicBezTo>
                    <a:cubicBezTo>
                      <a:pt x="102" y="150"/>
                      <a:pt x="117" y="142"/>
                      <a:pt x="129" y="131"/>
                    </a:cubicBezTo>
                    <a:cubicBezTo>
                      <a:pt x="131" y="130"/>
                      <a:pt x="133" y="128"/>
                      <a:pt x="136" y="128"/>
                    </a:cubicBezTo>
                    <a:cubicBezTo>
                      <a:pt x="142" y="128"/>
                      <a:pt x="146" y="133"/>
                      <a:pt x="146" y="139"/>
                    </a:cubicBezTo>
                    <a:cubicBezTo>
                      <a:pt x="146" y="142"/>
                      <a:pt x="145" y="145"/>
                      <a:pt x="142" y="147"/>
                    </a:cubicBezTo>
                    <a:cubicBezTo>
                      <a:pt x="127" y="162"/>
                      <a:pt x="109" y="172"/>
                      <a:pt x="81" y="17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0" name="Shape 440"/>
              <p:cNvSpPr/>
              <p:nvPr/>
            </p:nvSpPr>
            <p:spPr>
              <a:xfrm>
                <a:off x="2503488" y="5649912"/>
                <a:ext cx="547687" cy="655636"/>
              </a:xfrm>
              <a:custGeom>
                <a:avLst/>
                <a:gdLst/>
                <a:ahLst/>
                <a:cxnLst/>
                <a:rect l="0" t="0" r="0" b="0"/>
                <a:pathLst>
                  <a:path w="146" h="172" extrusionOk="0">
                    <a:moveTo>
                      <a:pt x="122" y="107"/>
                    </a:moveTo>
                    <a:cubicBezTo>
                      <a:pt x="122" y="91"/>
                      <a:pt x="122" y="91"/>
                      <a:pt x="122" y="91"/>
                    </a:cubicBezTo>
                    <a:cubicBezTo>
                      <a:pt x="110" y="88"/>
                      <a:pt x="94" y="84"/>
                      <a:pt x="74" y="84"/>
                    </a:cubicBezTo>
                    <a:cubicBezTo>
                      <a:pt x="43" y="84"/>
                      <a:pt x="25" y="98"/>
                      <a:pt x="25" y="118"/>
                    </a:cubicBezTo>
                    <a:cubicBezTo>
                      <a:pt x="25" y="119"/>
                      <a:pt x="25" y="119"/>
                      <a:pt x="25" y="119"/>
                    </a:cubicBezTo>
                    <a:cubicBezTo>
                      <a:pt x="25" y="140"/>
                      <a:pt x="45" y="152"/>
                      <a:pt x="67" y="152"/>
                    </a:cubicBezTo>
                    <a:cubicBezTo>
                      <a:pt x="97" y="152"/>
                      <a:pt x="122" y="133"/>
                      <a:pt x="122" y="107"/>
                    </a:cubicBezTo>
                    <a:moveTo>
                      <a:pt x="0" y="120"/>
                    </a:moveTo>
                    <a:cubicBezTo>
                      <a:pt x="0" y="119"/>
                      <a:pt x="0" y="119"/>
                      <a:pt x="0" y="119"/>
                    </a:cubicBezTo>
                    <a:cubicBezTo>
                      <a:pt x="0" y="85"/>
                      <a:pt x="29" y="66"/>
                      <a:pt x="71" y="66"/>
                    </a:cubicBezTo>
                    <a:cubicBezTo>
                      <a:pt x="92" y="66"/>
                      <a:pt x="107" y="69"/>
                      <a:pt x="122" y="73"/>
                    </a:cubicBezTo>
                    <a:cubicBezTo>
                      <a:pt x="122" y="67"/>
                      <a:pt x="122" y="67"/>
                      <a:pt x="122" y="67"/>
                    </a:cubicBezTo>
                    <a:cubicBezTo>
                      <a:pt x="122" y="37"/>
                      <a:pt x="104" y="22"/>
                      <a:pt x="73" y="22"/>
                    </a:cubicBezTo>
                    <a:cubicBezTo>
                      <a:pt x="56" y="22"/>
                      <a:pt x="46" y="24"/>
                      <a:pt x="34" y="30"/>
                    </a:cubicBezTo>
                    <a:cubicBezTo>
                      <a:pt x="33" y="30"/>
                      <a:pt x="31" y="31"/>
                      <a:pt x="30" y="31"/>
                    </a:cubicBezTo>
                    <a:cubicBezTo>
                      <a:pt x="24" y="31"/>
                      <a:pt x="19" y="26"/>
                      <a:pt x="19" y="20"/>
                    </a:cubicBezTo>
                    <a:cubicBezTo>
                      <a:pt x="19" y="15"/>
                      <a:pt x="21" y="12"/>
                      <a:pt x="26" y="10"/>
                    </a:cubicBezTo>
                    <a:cubicBezTo>
                      <a:pt x="42" y="3"/>
                      <a:pt x="54" y="0"/>
                      <a:pt x="75" y="0"/>
                    </a:cubicBezTo>
                    <a:cubicBezTo>
                      <a:pt x="99" y="0"/>
                      <a:pt x="117" y="6"/>
                      <a:pt x="129" y="19"/>
                    </a:cubicBezTo>
                    <a:cubicBezTo>
                      <a:pt x="140" y="30"/>
                      <a:pt x="146" y="46"/>
                      <a:pt x="146" y="67"/>
                    </a:cubicBezTo>
                    <a:cubicBezTo>
                      <a:pt x="146" y="158"/>
                      <a:pt x="146" y="158"/>
                      <a:pt x="146" y="158"/>
                    </a:cubicBezTo>
                    <a:cubicBezTo>
                      <a:pt x="146" y="165"/>
                      <a:pt x="141" y="170"/>
                      <a:pt x="134" y="170"/>
                    </a:cubicBezTo>
                    <a:cubicBezTo>
                      <a:pt x="127" y="170"/>
                      <a:pt x="122" y="165"/>
                      <a:pt x="122" y="159"/>
                    </a:cubicBezTo>
                    <a:cubicBezTo>
                      <a:pt x="122" y="143"/>
                      <a:pt x="122" y="143"/>
                      <a:pt x="122" y="143"/>
                    </a:cubicBezTo>
                    <a:cubicBezTo>
                      <a:pt x="111" y="158"/>
                      <a:pt x="91" y="172"/>
                      <a:pt x="62" y="172"/>
                    </a:cubicBezTo>
                    <a:cubicBezTo>
                      <a:pt x="32" y="172"/>
                      <a:pt x="0" y="154"/>
                      <a:pt x="0" y="12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1" name="Shape 441"/>
              <p:cNvSpPr/>
              <p:nvPr/>
            </p:nvSpPr>
            <p:spPr>
              <a:xfrm>
                <a:off x="-84138" y="5622925"/>
                <a:ext cx="1635124" cy="682625"/>
              </a:xfrm>
              <a:custGeom>
                <a:avLst/>
                <a:gdLst/>
                <a:ahLst/>
                <a:cxnLst/>
                <a:rect l="0" t="0" r="0" b="0"/>
                <a:pathLst>
                  <a:path w="435" h="179" extrusionOk="0">
                    <a:moveTo>
                      <a:pt x="49" y="18"/>
                    </a:moveTo>
                    <a:cubicBezTo>
                      <a:pt x="43" y="6"/>
                      <a:pt x="30" y="0"/>
                      <a:pt x="17" y="6"/>
                    </a:cubicBezTo>
                    <a:cubicBezTo>
                      <a:pt x="5" y="12"/>
                      <a:pt x="0" y="25"/>
                      <a:pt x="6" y="37"/>
                    </a:cubicBezTo>
                    <a:cubicBezTo>
                      <a:pt x="58" y="152"/>
                      <a:pt x="58" y="152"/>
                      <a:pt x="58" y="152"/>
                    </a:cubicBezTo>
                    <a:cubicBezTo>
                      <a:pt x="67" y="169"/>
                      <a:pt x="75" y="179"/>
                      <a:pt x="92" y="179"/>
                    </a:cubicBezTo>
                    <a:cubicBezTo>
                      <a:pt x="109" y="179"/>
                      <a:pt x="117" y="169"/>
                      <a:pt x="125" y="152"/>
                    </a:cubicBezTo>
                    <a:cubicBezTo>
                      <a:pt x="125" y="152"/>
                      <a:pt x="171" y="52"/>
                      <a:pt x="171" y="51"/>
                    </a:cubicBezTo>
                    <a:cubicBezTo>
                      <a:pt x="172" y="50"/>
                      <a:pt x="173" y="46"/>
                      <a:pt x="178" y="46"/>
                    </a:cubicBezTo>
                    <a:cubicBezTo>
                      <a:pt x="182" y="47"/>
                      <a:pt x="185" y="50"/>
                      <a:pt x="185" y="54"/>
                    </a:cubicBezTo>
                    <a:cubicBezTo>
                      <a:pt x="185" y="151"/>
                      <a:pt x="185" y="151"/>
                      <a:pt x="185" y="151"/>
                    </a:cubicBezTo>
                    <a:cubicBezTo>
                      <a:pt x="185" y="166"/>
                      <a:pt x="193" y="179"/>
                      <a:pt x="209" y="179"/>
                    </a:cubicBezTo>
                    <a:cubicBezTo>
                      <a:pt x="225" y="179"/>
                      <a:pt x="234" y="166"/>
                      <a:pt x="234" y="151"/>
                    </a:cubicBezTo>
                    <a:cubicBezTo>
                      <a:pt x="234" y="72"/>
                      <a:pt x="234" y="72"/>
                      <a:pt x="234" y="72"/>
                    </a:cubicBezTo>
                    <a:cubicBezTo>
                      <a:pt x="234" y="56"/>
                      <a:pt x="245" y="46"/>
                      <a:pt x="260" y="46"/>
                    </a:cubicBezTo>
                    <a:cubicBezTo>
                      <a:pt x="275" y="46"/>
                      <a:pt x="285" y="57"/>
                      <a:pt x="285" y="72"/>
                    </a:cubicBezTo>
                    <a:cubicBezTo>
                      <a:pt x="285" y="151"/>
                      <a:pt x="285" y="151"/>
                      <a:pt x="285" y="151"/>
                    </a:cubicBezTo>
                    <a:cubicBezTo>
                      <a:pt x="285" y="166"/>
                      <a:pt x="294" y="179"/>
                      <a:pt x="310" y="179"/>
                    </a:cubicBezTo>
                    <a:cubicBezTo>
                      <a:pt x="326" y="179"/>
                      <a:pt x="334" y="166"/>
                      <a:pt x="334" y="151"/>
                    </a:cubicBezTo>
                    <a:cubicBezTo>
                      <a:pt x="334" y="72"/>
                      <a:pt x="334" y="72"/>
                      <a:pt x="334" y="72"/>
                    </a:cubicBezTo>
                    <a:cubicBezTo>
                      <a:pt x="334" y="56"/>
                      <a:pt x="345" y="46"/>
                      <a:pt x="360" y="46"/>
                    </a:cubicBezTo>
                    <a:cubicBezTo>
                      <a:pt x="375" y="46"/>
                      <a:pt x="385" y="57"/>
                      <a:pt x="385" y="72"/>
                    </a:cubicBezTo>
                    <a:cubicBezTo>
                      <a:pt x="385" y="151"/>
                      <a:pt x="385" y="151"/>
                      <a:pt x="385" y="151"/>
                    </a:cubicBezTo>
                    <a:cubicBezTo>
                      <a:pt x="385" y="166"/>
                      <a:pt x="394" y="179"/>
                      <a:pt x="410" y="179"/>
                    </a:cubicBezTo>
                    <a:cubicBezTo>
                      <a:pt x="426" y="179"/>
                      <a:pt x="435" y="166"/>
                      <a:pt x="435" y="151"/>
                    </a:cubicBezTo>
                    <a:cubicBezTo>
                      <a:pt x="435" y="61"/>
                      <a:pt x="435" y="61"/>
                      <a:pt x="435" y="61"/>
                    </a:cubicBezTo>
                    <a:cubicBezTo>
                      <a:pt x="435" y="27"/>
                      <a:pt x="408" y="4"/>
                      <a:pt x="375" y="4"/>
                    </a:cubicBezTo>
                    <a:cubicBezTo>
                      <a:pt x="343" y="4"/>
                      <a:pt x="323" y="26"/>
                      <a:pt x="323" y="26"/>
                    </a:cubicBezTo>
                    <a:cubicBezTo>
                      <a:pt x="312" y="12"/>
                      <a:pt x="297" y="4"/>
                      <a:pt x="272" y="4"/>
                    </a:cubicBezTo>
                    <a:cubicBezTo>
                      <a:pt x="246" y="4"/>
                      <a:pt x="223" y="26"/>
                      <a:pt x="223" y="26"/>
                    </a:cubicBezTo>
                    <a:cubicBezTo>
                      <a:pt x="212" y="12"/>
                      <a:pt x="194" y="4"/>
                      <a:pt x="178" y="4"/>
                    </a:cubicBezTo>
                    <a:cubicBezTo>
                      <a:pt x="155" y="4"/>
                      <a:pt x="136" y="14"/>
                      <a:pt x="125" y="40"/>
                    </a:cubicBezTo>
                    <a:cubicBezTo>
                      <a:pt x="92" y="119"/>
                      <a:pt x="92" y="119"/>
                      <a:pt x="92" y="119"/>
                    </a:cubicBezTo>
                    <a:lnTo>
                      <a:pt x="49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2" name="Shape 442"/>
              <p:cNvSpPr/>
              <p:nvPr/>
            </p:nvSpPr>
            <p:spPr>
              <a:xfrm>
                <a:off x="4097337" y="5649912"/>
                <a:ext cx="149225" cy="157163"/>
              </a:xfrm>
              <a:custGeom>
                <a:avLst/>
                <a:gdLst/>
                <a:ahLst/>
                <a:cxnLst/>
                <a:rect l="0" t="0" r="0" b="0"/>
                <a:pathLst>
                  <a:path w="40" h="41" extrusionOk="0">
                    <a:moveTo>
                      <a:pt x="37" y="20"/>
                    </a:moveTo>
                    <a:cubicBezTo>
                      <a:pt x="37" y="20"/>
                      <a:pt x="37" y="20"/>
                      <a:pt x="37" y="20"/>
                    </a:cubicBezTo>
                    <a:cubicBezTo>
                      <a:pt x="37" y="11"/>
                      <a:pt x="29" y="4"/>
                      <a:pt x="20" y="4"/>
                    </a:cubicBezTo>
                    <a:cubicBezTo>
                      <a:pt x="11" y="4"/>
                      <a:pt x="3" y="11"/>
                      <a:pt x="3" y="20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3" y="30"/>
                      <a:pt x="11" y="37"/>
                      <a:pt x="20" y="37"/>
                    </a:cubicBezTo>
                    <a:cubicBezTo>
                      <a:pt x="29" y="37"/>
                      <a:pt x="37" y="30"/>
                      <a:pt x="37" y="20"/>
                    </a:cubicBezTo>
                    <a:moveTo>
                      <a:pt x="0" y="21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2" y="0"/>
                      <a:pt x="40" y="9"/>
                      <a:pt x="40" y="20"/>
                    </a:cubicBezTo>
                    <a:cubicBezTo>
                      <a:pt x="40" y="20"/>
                      <a:pt x="40" y="20"/>
                      <a:pt x="40" y="20"/>
                    </a:cubicBezTo>
                    <a:cubicBezTo>
                      <a:pt x="40" y="32"/>
                      <a:pt x="31" y="41"/>
                      <a:pt x="20" y="41"/>
                    </a:cubicBezTo>
                    <a:cubicBezTo>
                      <a:pt x="8" y="41"/>
                      <a:pt x="0" y="32"/>
                      <a:pt x="0" y="2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3" name="Shape 443"/>
              <p:cNvSpPr/>
              <p:nvPr/>
            </p:nvSpPr>
            <p:spPr>
              <a:xfrm>
                <a:off x="4141787" y="5688012"/>
                <a:ext cx="63498" cy="76198"/>
              </a:xfrm>
              <a:custGeom>
                <a:avLst/>
                <a:gdLst/>
                <a:ahLst/>
                <a:cxnLst/>
                <a:rect l="0" t="0" r="0" b="0"/>
                <a:pathLst>
                  <a:path w="17" h="20" extrusionOk="0">
                    <a:moveTo>
                      <a:pt x="9" y="10"/>
                    </a:moveTo>
                    <a:cubicBezTo>
                      <a:pt x="11" y="10"/>
                      <a:pt x="12" y="9"/>
                      <a:pt x="12" y="7"/>
                    </a:cubicBezTo>
                    <a:cubicBezTo>
                      <a:pt x="12" y="7"/>
                      <a:pt x="12" y="7"/>
                      <a:pt x="12" y="7"/>
                    </a:cubicBezTo>
                    <a:cubicBezTo>
                      <a:pt x="12" y="5"/>
                      <a:pt x="11" y="4"/>
                      <a:pt x="9" y="4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5" y="10"/>
                      <a:pt x="5" y="10"/>
                      <a:pt x="5" y="10"/>
                    </a:cubicBezTo>
                    <a:lnTo>
                      <a:pt x="9" y="10"/>
                    </a:lnTo>
                    <a:close/>
                    <a:moveTo>
                      <a:pt x="0" y="2"/>
                    </a:moveTo>
                    <a:cubicBezTo>
                      <a:pt x="0" y="1"/>
                      <a:pt x="1" y="0"/>
                      <a:pt x="2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2" y="0"/>
                      <a:pt x="14" y="1"/>
                      <a:pt x="15" y="2"/>
                    </a:cubicBezTo>
                    <a:cubicBezTo>
                      <a:pt x="16" y="3"/>
                      <a:pt x="17" y="5"/>
                      <a:pt x="17" y="7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7" y="10"/>
                      <a:pt x="15" y="12"/>
                      <a:pt x="13" y="13"/>
                    </a:cubicBezTo>
                    <a:cubicBezTo>
                      <a:pt x="16" y="17"/>
                      <a:pt x="16" y="17"/>
                      <a:pt x="16" y="17"/>
                    </a:cubicBezTo>
                    <a:cubicBezTo>
                      <a:pt x="16" y="17"/>
                      <a:pt x="16" y="18"/>
                      <a:pt x="16" y="18"/>
                    </a:cubicBezTo>
                    <a:cubicBezTo>
                      <a:pt x="16" y="19"/>
                      <a:pt x="15" y="20"/>
                      <a:pt x="14" y="20"/>
                    </a:cubicBezTo>
                    <a:cubicBezTo>
                      <a:pt x="13" y="20"/>
                      <a:pt x="13" y="20"/>
                      <a:pt x="12" y="19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5" y="18"/>
                      <a:pt x="5" y="18"/>
                      <a:pt x="5" y="18"/>
                    </a:cubicBezTo>
                    <a:cubicBezTo>
                      <a:pt x="5" y="19"/>
                      <a:pt x="4" y="20"/>
                      <a:pt x="2" y="20"/>
                    </a:cubicBezTo>
                    <a:cubicBezTo>
                      <a:pt x="1" y="20"/>
                      <a:pt x="0" y="19"/>
                      <a:pt x="0" y="18"/>
                    </a:cubicBez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444" name="Shape 444"/>
          <p:cNvSpPr txBox="1">
            <a:spLocks noGrp="1"/>
          </p:cNvSpPr>
          <p:nvPr>
            <p:ph type="body" idx="1"/>
          </p:nvPr>
        </p:nvSpPr>
        <p:spPr>
          <a:xfrm>
            <a:off x="685797" y="2593231"/>
            <a:ext cx="3609899" cy="533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45" name="Shape 445"/>
          <p:cNvSpPr txBox="1">
            <a:spLocks noGrp="1"/>
          </p:cNvSpPr>
          <p:nvPr>
            <p:ph type="body" idx="2"/>
          </p:nvPr>
        </p:nvSpPr>
        <p:spPr>
          <a:xfrm>
            <a:off x="632460" y="457200"/>
            <a:ext cx="3657600" cy="201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58737" indent="-58737" rtl="0">
              <a:lnSpc>
                <a:spcPct val="100000"/>
              </a:lnSpc>
              <a:spcBef>
                <a:spcPts val="0"/>
              </a:spcBef>
              <a:buClr>
                <a:srgbClr val="003448"/>
              </a:buClr>
              <a:buFont typeface="Arial"/>
              <a:buNone/>
              <a:defRPr/>
            </a:lvl1pPr>
            <a:lvl2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2pPr>
            <a:lvl3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3pPr>
            <a:lvl4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4pPr>
            <a:lvl5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5pPr>
            <a:lvl6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6pPr>
            <a:lvl7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7pPr>
            <a:lvl8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8pPr>
            <a:lvl9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Metric 1">
    <p:bg>
      <p:bgPr>
        <a:solidFill>
          <a:srgbClr val="DCDCDD"/>
        </a:solidFill>
        <a:effectLst/>
      </p:bgPr>
    </p:bg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7" name="Shape 447"/>
          <p:cNvGrpSpPr/>
          <p:nvPr/>
        </p:nvGrpSpPr>
        <p:grpSpPr>
          <a:xfrm>
            <a:off x="448518" y="0"/>
            <a:ext cx="8695576" cy="6858000"/>
            <a:chOff x="448518" y="0"/>
            <a:chExt cx="8695576" cy="6858000"/>
          </a:xfrm>
        </p:grpSpPr>
        <p:pic>
          <p:nvPicPr>
            <p:cNvPr id="448" name="Shape 448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4578096" y="0"/>
              <a:ext cx="4565999" cy="68580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449" name="Shape 449"/>
            <p:cNvGrpSpPr/>
            <p:nvPr/>
          </p:nvGrpSpPr>
          <p:grpSpPr>
            <a:xfrm>
              <a:off x="448518" y="6446313"/>
              <a:ext cx="1099997" cy="173386"/>
              <a:chOff x="-84138" y="5622925"/>
              <a:chExt cx="4330700" cy="682625"/>
            </a:xfrm>
          </p:grpSpPr>
          <p:sp>
            <p:nvSpPr>
              <p:cNvPr id="450" name="Shape 450"/>
              <p:cNvSpPr/>
              <p:nvPr/>
            </p:nvSpPr>
            <p:spPr>
              <a:xfrm>
                <a:off x="1589087" y="5649912"/>
                <a:ext cx="914399" cy="647699"/>
              </a:xfrm>
              <a:custGeom>
                <a:avLst/>
                <a:gdLst/>
                <a:ahLst/>
                <a:cxnLst/>
                <a:rect l="0" t="0" r="0" b="0"/>
                <a:pathLst>
                  <a:path w="243" h="170" extrusionOk="0">
                    <a:moveTo>
                      <a:pt x="52" y="159"/>
                    </a:moveTo>
                    <a:cubicBezTo>
                      <a:pt x="2" y="19"/>
                      <a:pt x="2" y="19"/>
                      <a:pt x="2" y="19"/>
                    </a:cubicBezTo>
                    <a:cubicBezTo>
                      <a:pt x="1" y="17"/>
                      <a:pt x="0" y="14"/>
                      <a:pt x="0" y="12"/>
                    </a:cubicBezTo>
                    <a:cubicBezTo>
                      <a:pt x="0" y="6"/>
                      <a:pt x="5" y="0"/>
                      <a:pt x="13" y="0"/>
                    </a:cubicBezTo>
                    <a:cubicBezTo>
                      <a:pt x="19" y="0"/>
                      <a:pt x="23" y="4"/>
                      <a:pt x="25" y="11"/>
                    </a:cubicBezTo>
                    <a:cubicBezTo>
                      <a:pt x="67" y="131"/>
                      <a:pt x="67" y="131"/>
                      <a:pt x="67" y="131"/>
                    </a:cubicBezTo>
                    <a:cubicBezTo>
                      <a:pt x="109" y="10"/>
                      <a:pt x="109" y="10"/>
                      <a:pt x="109" y="10"/>
                    </a:cubicBezTo>
                    <a:cubicBezTo>
                      <a:pt x="111" y="4"/>
                      <a:pt x="114" y="0"/>
                      <a:pt x="121" y="0"/>
                    </a:cubicBezTo>
                    <a:cubicBezTo>
                      <a:pt x="122" y="0"/>
                      <a:pt x="122" y="0"/>
                      <a:pt x="122" y="0"/>
                    </a:cubicBezTo>
                    <a:cubicBezTo>
                      <a:pt x="129" y="0"/>
                      <a:pt x="133" y="4"/>
                      <a:pt x="135" y="10"/>
                    </a:cubicBezTo>
                    <a:cubicBezTo>
                      <a:pt x="177" y="131"/>
                      <a:pt x="177" y="131"/>
                      <a:pt x="177" y="131"/>
                    </a:cubicBezTo>
                    <a:cubicBezTo>
                      <a:pt x="219" y="10"/>
                      <a:pt x="219" y="10"/>
                      <a:pt x="219" y="10"/>
                    </a:cubicBezTo>
                    <a:cubicBezTo>
                      <a:pt x="221" y="5"/>
                      <a:pt x="224" y="0"/>
                      <a:pt x="231" y="0"/>
                    </a:cubicBezTo>
                    <a:cubicBezTo>
                      <a:pt x="238" y="0"/>
                      <a:pt x="243" y="6"/>
                      <a:pt x="243" y="12"/>
                    </a:cubicBezTo>
                    <a:cubicBezTo>
                      <a:pt x="243" y="14"/>
                      <a:pt x="242" y="17"/>
                      <a:pt x="241" y="19"/>
                    </a:cubicBezTo>
                    <a:cubicBezTo>
                      <a:pt x="191" y="159"/>
                      <a:pt x="191" y="159"/>
                      <a:pt x="191" y="159"/>
                    </a:cubicBezTo>
                    <a:cubicBezTo>
                      <a:pt x="188" y="166"/>
                      <a:pt x="183" y="170"/>
                      <a:pt x="177" y="170"/>
                    </a:cubicBezTo>
                    <a:cubicBezTo>
                      <a:pt x="176" y="170"/>
                      <a:pt x="176" y="170"/>
                      <a:pt x="176" y="170"/>
                    </a:cubicBezTo>
                    <a:cubicBezTo>
                      <a:pt x="170" y="170"/>
                      <a:pt x="165" y="166"/>
                      <a:pt x="163" y="159"/>
                    </a:cubicBezTo>
                    <a:cubicBezTo>
                      <a:pt x="122" y="40"/>
                      <a:pt x="122" y="40"/>
                      <a:pt x="122" y="40"/>
                    </a:cubicBezTo>
                    <a:cubicBezTo>
                      <a:pt x="80" y="159"/>
                      <a:pt x="80" y="159"/>
                      <a:pt x="80" y="159"/>
                    </a:cubicBezTo>
                    <a:cubicBezTo>
                      <a:pt x="78" y="166"/>
                      <a:pt x="73" y="170"/>
                      <a:pt x="66" y="170"/>
                    </a:cubicBezTo>
                    <a:cubicBezTo>
                      <a:pt x="66" y="170"/>
                      <a:pt x="66" y="170"/>
                      <a:pt x="66" y="170"/>
                    </a:cubicBezTo>
                    <a:cubicBezTo>
                      <a:pt x="60" y="170"/>
                      <a:pt x="55" y="166"/>
                      <a:pt x="52" y="159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1" name="Shape 451"/>
              <p:cNvSpPr/>
              <p:nvPr/>
            </p:nvSpPr>
            <p:spPr>
              <a:xfrm>
                <a:off x="3163888" y="5649912"/>
                <a:ext cx="354011" cy="647699"/>
              </a:xfrm>
              <a:custGeom>
                <a:avLst/>
                <a:gdLst/>
                <a:ahLst/>
                <a:cxnLst/>
                <a:rect l="0" t="0" r="0" b="0"/>
                <a:pathLst>
                  <a:path w="94" h="170" extrusionOk="0">
                    <a:moveTo>
                      <a:pt x="0" y="13"/>
                    </a:moveTo>
                    <a:cubicBezTo>
                      <a:pt x="0" y="6"/>
                      <a:pt x="5" y="0"/>
                      <a:pt x="12" y="0"/>
                    </a:cubicBezTo>
                    <a:cubicBezTo>
                      <a:pt x="19" y="0"/>
                      <a:pt x="24" y="5"/>
                      <a:pt x="24" y="13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37" y="13"/>
                      <a:pt x="64" y="0"/>
                      <a:pt x="82" y="0"/>
                    </a:cubicBezTo>
                    <a:cubicBezTo>
                      <a:pt x="89" y="0"/>
                      <a:pt x="94" y="6"/>
                      <a:pt x="94" y="13"/>
                    </a:cubicBezTo>
                    <a:cubicBezTo>
                      <a:pt x="94" y="20"/>
                      <a:pt x="89" y="24"/>
                      <a:pt x="83" y="25"/>
                    </a:cubicBezTo>
                    <a:cubicBezTo>
                      <a:pt x="51" y="29"/>
                      <a:pt x="24" y="53"/>
                      <a:pt x="24" y="101"/>
                    </a:cubicBezTo>
                    <a:cubicBezTo>
                      <a:pt x="24" y="157"/>
                      <a:pt x="24" y="157"/>
                      <a:pt x="24" y="157"/>
                    </a:cubicBezTo>
                    <a:cubicBezTo>
                      <a:pt x="24" y="164"/>
                      <a:pt x="19" y="170"/>
                      <a:pt x="12" y="170"/>
                    </a:cubicBezTo>
                    <a:cubicBezTo>
                      <a:pt x="5" y="170"/>
                      <a:pt x="0" y="164"/>
                      <a:pt x="0" y="157"/>
                    </a:cubicBez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2" name="Shape 452"/>
              <p:cNvSpPr/>
              <p:nvPr/>
            </p:nvSpPr>
            <p:spPr>
              <a:xfrm>
                <a:off x="3509962" y="5649912"/>
                <a:ext cx="579436" cy="655636"/>
              </a:xfrm>
              <a:custGeom>
                <a:avLst/>
                <a:gdLst/>
                <a:ahLst/>
                <a:cxnLst/>
                <a:rect l="0" t="0" r="0" b="0"/>
                <a:pathLst>
                  <a:path w="154" h="172" extrusionOk="0">
                    <a:moveTo>
                      <a:pt x="129" y="76"/>
                    </a:moveTo>
                    <a:cubicBezTo>
                      <a:pt x="127" y="47"/>
                      <a:pt x="110" y="21"/>
                      <a:pt x="77" y="21"/>
                    </a:cubicBezTo>
                    <a:cubicBezTo>
                      <a:pt x="49" y="21"/>
                      <a:pt x="28" y="44"/>
                      <a:pt x="25" y="76"/>
                    </a:cubicBezTo>
                    <a:lnTo>
                      <a:pt x="129" y="76"/>
                    </a:lnTo>
                    <a:close/>
                    <a:moveTo>
                      <a:pt x="81" y="172"/>
                    </a:moveTo>
                    <a:cubicBezTo>
                      <a:pt x="36" y="172"/>
                      <a:pt x="0" y="137"/>
                      <a:pt x="0" y="86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38"/>
                      <a:pt x="33" y="0"/>
                      <a:pt x="78" y="0"/>
                    </a:cubicBezTo>
                    <a:cubicBezTo>
                      <a:pt x="126" y="0"/>
                      <a:pt x="154" y="40"/>
                      <a:pt x="154" y="83"/>
                    </a:cubicBezTo>
                    <a:cubicBezTo>
                      <a:pt x="154" y="90"/>
                      <a:pt x="148" y="95"/>
                      <a:pt x="142" y="95"/>
                    </a:cubicBezTo>
                    <a:cubicBezTo>
                      <a:pt x="25" y="95"/>
                      <a:pt x="25" y="95"/>
                      <a:pt x="25" y="95"/>
                    </a:cubicBezTo>
                    <a:cubicBezTo>
                      <a:pt x="28" y="130"/>
                      <a:pt x="53" y="150"/>
                      <a:pt x="82" y="150"/>
                    </a:cubicBezTo>
                    <a:cubicBezTo>
                      <a:pt x="102" y="150"/>
                      <a:pt x="117" y="142"/>
                      <a:pt x="129" y="131"/>
                    </a:cubicBezTo>
                    <a:cubicBezTo>
                      <a:pt x="131" y="130"/>
                      <a:pt x="133" y="128"/>
                      <a:pt x="136" y="128"/>
                    </a:cubicBezTo>
                    <a:cubicBezTo>
                      <a:pt x="142" y="128"/>
                      <a:pt x="146" y="133"/>
                      <a:pt x="146" y="139"/>
                    </a:cubicBezTo>
                    <a:cubicBezTo>
                      <a:pt x="146" y="142"/>
                      <a:pt x="145" y="145"/>
                      <a:pt x="142" y="147"/>
                    </a:cubicBezTo>
                    <a:cubicBezTo>
                      <a:pt x="127" y="162"/>
                      <a:pt x="109" y="172"/>
                      <a:pt x="81" y="172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3" name="Shape 453"/>
              <p:cNvSpPr/>
              <p:nvPr/>
            </p:nvSpPr>
            <p:spPr>
              <a:xfrm>
                <a:off x="2503488" y="5649912"/>
                <a:ext cx="547687" cy="655636"/>
              </a:xfrm>
              <a:custGeom>
                <a:avLst/>
                <a:gdLst/>
                <a:ahLst/>
                <a:cxnLst/>
                <a:rect l="0" t="0" r="0" b="0"/>
                <a:pathLst>
                  <a:path w="146" h="172" extrusionOk="0">
                    <a:moveTo>
                      <a:pt x="122" y="107"/>
                    </a:moveTo>
                    <a:cubicBezTo>
                      <a:pt x="122" y="91"/>
                      <a:pt x="122" y="91"/>
                      <a:pt x="122" y="91"/>
                    </a:cubicBezTo>
                    <a:cubicBezTo>
                      <a:pt x="110" y="88"/>
                      <a:pt x="94" y="84"/>
                      <a:pt x="74" y="84"/>
                    </a:cubicBezTo>
                    <a:cubicBezTo>
                      <a:pt x="43" y="84"/>
                      <a:pt x="25" y="98"/>
                      <a:pt x="25" y="118"/>
                    </a:cubicBezTo>
                    <a:cubicBezTo>
                      <a:pt x="25" y="119"/>
                      <a:pt x="25" y="119"/>
                      <a:pt x="25" y="119"/>
                    </a:cubicBezTo>
                    <a:cubicBezTo>
                      <a:pt x="25" y="140"/>
                      <a:pt x="45" y="152"/>
                      <a:pt x="67" y="152"/>
                    </a:cubicBezTo>
                    <a:cubicBezTo>
                      <a:pt x="97" y="152"/>
                      <a:pt x="122" y="133"/>
                      <a:pt x="122" y="107"/>
                    </a:cubicBezTo>
                    <a:moveTo>
                      <a:pt x="0" y="120"/>
                    </a:moveTo>
                    <a:cubicBezTo>
                      <a:pt x="0" y="119"/>
                      <a:pt x="0" y="119"/>
                      <a:pt x="0" y="119"/>
                    </a:cubicBezTo>
                    <a:cubicBezTo>
                      <a:pt x="0" y="85"/>
                      <a:pt x="29" y="66"/>
                      <a:pt x="71" y="66"/>
                    </a:cubicBezTo>
                    <a:cubicBezTo>
                      <a:pt x="92" y="66"/>
                      <a:pt x="107" y="69"/>
                      <a:pt x="122" y="73"/>
                    </a:cubicBezTo>
                    <a:cubicBezTo>
                      <a:pt x="122" y="67"/>
                      <a:pt x="122" y="67"/>
                      <a:pt x="122" y="67"/>
                    </a:cubicBezTo>
                    <a:cubicBezTo>
                      <a:pt x="122" y="37"/>
                      <a:pt x="104" y="22"/>
                      <a:pt x="73" y="22"/>
                    </a:cubicBezTo>
                    <a:cubicBezTo>
                      <a:pt x="56" y="22"/>
                      <a:pt x="46" y="24"/>
                      <a:pt x="34" y="30"/>
                    </a:cubicBezTo>
                    <a:cubicBezTo>
                      <a:pt x="33" y="30"/>
                      <a:pt x="31" y="31"/>
                      <a:pt x="30" y="31"/>
                    </a:cubicBezTo>
                    <a:cubicBezTo>
                      <a:pt x="24" y="31"/>
                      <a:pt x="19" y="26"/>
                      <a:pt x="19" y="20"/>
                    </a:cubicBezTo>
                    <a:cubicBezTo>
                      <a:pt x="19" y="15"/>
                      <a:pt x="21" y="12"/>
                      <a:pt x="26" y="10"/>
                    </a:cubicBezTo>
                    <a:cubicBezTo>
                      <a:pt x="42" y="3"/>
                      <a:pt x="54" y="0"/>
                      <a:pt x="75" y="0"/>
                    </a:cubicBezTo>
                    <a:cubicBezTo>
                      <a:pt x="99" y="0"/>
                      <a:pt x="117" y="6"/>
                      <a:pt x="129" y="19"/>
                    </a:cubicBezTo>
                    <a:cubicBezTo>
                      <a:pt x="140" y="30"/>
                      <a:pt x="146" y="46"/>
                      <a:pt x="146" y="67"/>
                    </a:cubicBezTo>
                    <a:cubicBezTo>
                      <a:pt x="146" y="158"/>
                      <a:pt x="146" y="158"/>
                      <a:pt x="146" y="158"/>
                    </a:cubicBezTo>
                    <a:cubicBezTo>
                      <a:pt x="146" y="165"/>
                      <a:pt x="141" y="170"/>
                      <a:pt x="134" y="170"/>
                    </a:cubicBezTo>
                    <a:cubicBezTo>
                      <a:pt x="127" y="170"/>
                      <a:pt x="122" y="165"/>
                      <a:pt x="122" y="159"/>
                    </a:cubicBezTo>
                    <a:cubicBezTo>
                      <a:pt x="122" y="143"/>
                      <a:pt x="122" y="143"/>
                      <a:pt x="122" y="143"/>
                    </a:cubicBezTo>
                    <a:cubicBezTo>
                      <a:pt x="111" y="158"/>
                      <a:pt x="91" y="172"/>
                      <a:pt x="62" y="172"/>
                    </a:cubicBezTo>
                    <a:cubicBezTo>
                      <a:pt x="32" y="172"/>
                      <a:pt x="0" y="154"/>
                      <a:pt x="0" y="120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4" name="Shape 454"/>
              <p:cNvSpPr/>
              <p:nvPr/>
            </p:nvSpPr>
            <p:spPr>
              <a:xfrm>
                <a:off x="-84138" y="5622925"/>
                <a:ext cx="1635124" cy="682625"/>
              </a:xfrm>
              <a:custGeom>
                <a:avLst/>
                <a:gdLst/>
                <a:ahLst/>
                <a:cxnLst/>
                <a:rect l="0" t="0" r="0" b="0"/>
                <a:pathLst>
                  <a:path w="435" h="179" extrusionOk="0">
                    <a:moveTo>
                      <a:pt x="49" y="18"/>
                    </a:moveTo>
                    <a:cubicBezTo>
                      <a:pt x="43" y="6"/>
                      <a:pt x="30" y="0"/>
                      <a:pt x="17" y="6"/>
                    </a:cubicBezTo>
                    <a:cubicBezTo>
                      <a:pt x="5" y="12"/>
                      <a:pt x="0" y="25"/>
                      <a:pt x="6" y="37"/>
                    </a:cubicBezTo>
                    <a:cubicBezTo>
                      <a:pt x="58" y="152"/>
                      <a:pt x="58" y="152"/>
                      <a:pt x="58" y="152"/>
                    </a:cubicBezTo>
                    <a:cubicBezTo>
                      <a:pt x="67" y="169"/>
                      <a:pt x="75" y="179"/>
                      <a:pt x="92" y="179"/>
                    </a:cubicBezTo>
                    <a:cubicBezTo>
                      <a:pt x="109" y="179"/>
                      <a:pt x="117" y="169"/>
                      <a:pt x="125" y="152"/>
                    </a:cubicBezTo>
                    <a:cubicBezTo>
                      <a:pt x="125" y="152"/>
                      <a:pt x="171" y="52"/>
                      <a:pt x="171" y="51"/>
                    </a:cubicBezTo>
                    <a:cubicBezTo>
                      <a:pt x="172" y="50"/>
                      <a:pt x="173" y="46"/>
                      <a:pt x="178" y="46"/>
                    </a:cubicBezTo>
                    <a:cubicBezTo>
                      <a:pt x="182" y="47"/>
                      <a:pt x="185" y="50"/>
                      <a:pt x="185" y="54"/>
                    </a:cubicBezTo>
                    <a:cubicBezTo>
                      <a:pt x="185" y="151"/>
                      <a:pt x="185" y="151"/>
                      <a:pt x="185" y="151"/>
                    </a:cubicBezTo>
                    <a:cubicBezTo>
                      <a:pt x="185" y="166"/>
                      <a:pt x="193" y="179"/>
                      <a:pt x="209" y="179"/>
                    </a:cubicBezTo>
                    <a:cubicBezTo>
                      <a:pt x="225" y="179"/>
                      <a:pt x="234" y="166"/>
                      <a:pt x="234" y="151"/>
                    </a:cubicBezTo>
                    <a:cubicBezTo>
                      <a:pt x="234" y="72"/>
                      <a:pt x="234" y="72"/>
                      <a:pt x="234" y="72"/>
                    </a:cubicBezTo>
                    <a:cubicBezTo>
                      <a:pt x="234" y="56"/>
                      <a:pt x="245" y="46"/>
                      <a:pt x="260" y="46"/>
                    </a:cubicBezTo>
                    <a:cubicBezTo>
                      <a:pt x="275" y="46"/>
                      <a:pt x="285" y="57"/>
                      <a:pt x="285" y="72"/>
                    </a:cubicBezTo>
                    <a:cubicBezTo>
                      <a:pt x="285" y="151"/>
                      <a:pt x="285" y="151"/>
                      <a:pt x="285" y="151"/>
                    </a:cubicBezTo>
                    <a:cubicBezTo>
                      <a:pt x="285" y="166"/>
                      <a:pt x="294" y="179"/>
                      <a:pt x="310" y="179"/>
                    </a:cubicBezTo>
                    <a:cubicBezTo>
                      <a:pt x="326" y="179"/>
                      <a:pt x="334" y="166"/>
                      <a:pt x="334" y="151"/>
                    </a:cubicBezTo>
                    <a:cubicBezTo>
                      <a:pt x="334" y="72"/>
                      <a:pt x="334" y="72"/>
                      <a:pt x="334" y="72"/>
                    </a:cubicBezTo>
                    <a:cubicBezTo>
                      <a:pt x="334" y="56"/>
                      <a:pt x="345" y="46"/>
                      <a:pt x="360" y="46"/>
                    </a:cubicBezTo>
                    <a:cubicBezTo>
                      <a:pt x="375" y="46"/>
                      <a:pt x="385" y="57"/>
                      <a:pt x="385" y="72"/>
                    </a:cubicBezTo>
                    <a:cubicBezTo>
                      <a:pt x="385" y="151"/>
                      <a:pt x="385" y="151"/>
                      <a:pt x="385" y="151"/>
                    </a:cubicBezTo>
                    <a:cubicBezTo>
                      <a:pt x="385" y="166"/>
                      <a:pt x="394" y="179"/>
                      <a:pt x="410" y="179"/>
                    </a:cubicBezTo>
                    <a:cubicBezTo>
                      <a:pt x="426" y="179"/>
                      <a:pt x="435" y="166"/>
                      <a:pt x="435" y="151"/>
                    </a:cubicBezTo>
                    <a:cubicBezTo>
                      <a:pt x="435" y="61"/>
                      <a:pt x="435" y="61"/>
                      <a:pt x="435" y="61"/>
                    </a:cubicBezTo>
                    <a:cubicBezTo>
                      <a:pt x="435" y="27"/>
                      <a:pt x="408" y="4"/>
                      <a:pt x="375" y="4"/>
                    </a:cubicBezTo>
                    <a:cubicBezTo>
                      <a:pt x="343" y="4"/>
                      <a:pt x="323" y="26"/>
                      <a:pt x="323" y="26"/>
                    </a:cubicBezTo>
                    <a:cubicBezTo>
                      <a:pt x="312" y="12"/>
                      <a:pt x="297" y="4"/>
                      <a:pt x="272" y="4"/>
                    </a:cubicBezTo>
                    <a:cubicBezTo>
                      <a:pt x="246" y="4"/>
                      <a:pt x="223" y="26"/>
                      <a:pt x="223" y="26"/>
                    </a:cubicBezTo>
                    <a:cubicBezTo>
                      <a:pt x="212" y="12"/>
                      <a:pt x="194" y="4"/>
                      <a:pt x="178" y="4"/>
                    </a:cubicBezTo>
                    <a:cubicBezTo>
                      <a:pt x="155" y="4"/>
                      <a:pt x="136" y="14"/>
                      <a:pt x="125" y="40"/>
                    </a:cubicBezTo>
                    <a:cubicBezTo>
                      <a:pt x="92" y="119"/>
                      <a:pt x="92" y="119"/>
                      <a:pt x="92" y="119"/>
                    </a:cubicBezTo>
                    <a:lnTo>
                      <a:pt x="49" y="18"/>
                    </a:lnTo>
                    <a:close/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5" name="Shape 455"/>
              <p:cNvSpPr/>
              <p:nvPr/>
            </p:nvSpPr>
            <p:spPr>
              <a:xfrm>
                <a:off x="4097337" y="5649912"/>
                <a:ext cx="149225" cy="157163"/>
              </a:xfrm>
              <a:custGeom>
                <a:avLst/>
                <a:gdLst/>
                <a:ahLst/>
                <a:cxnLst/>
                <a:rect l="0" t="0" r="0" b="0"/>
                <a:pathLst>
                  <a:path w="40" h="41" extrusionOk="0">
                    <a:moveTo>
                      <a:pt x="37" y="20"/>
                    </a:moveTo>
                    <a:cubicBezTo>
                      <a:pt x="37" y="20"/>
                      <a:pt x="37" y="20"/>
                      <a:pt x="37" y="20"/>
                    </a:cubicBezTo>
                    <a:cubicBezTo>
                      <a:pt x="37" y="11"/>
                      <a:pt x="29" y="4"/>
                      <a:pt x="20" y="4"/>
                    </a:cubicBezTo>
                    <a:cubicBezTo>
                      <a:pt x="11" y="4"/>
                      <a:pt x="3" y="11"/>
                      <a:pt x="3" y="20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3" y="30"/>
                      <a:pt x="11" y="37"/>
                      <a:pt x="20" y="37"/>
                    </a:cubicBezTo>
                    <a:cubicBezTo>
                      <a:pt x="29" y="37"/>
                      <a:pt x="37" y="30"/>
                      <a:pt x="37" y="20"/>
                    </a:cubicBezTo>
                    <a:moveTo>
                      <a:pt x="0" y="21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2" y="0"/>
                      <a:pt x="40" y="9"/>
                      <a:pt x="40" y="20"/>
                    </a:cubicBezTo>
                    <a:cubicBezTo>
                      <a:pt x="40" y="20"/>
                      <a:pt x="40" y="20"/>
                      <a:pt x="40" y="20"/>
                    </a:cubicBezTo>
                    <a:cubicBezTo>
                      <a:pt x="40" y="32"/>
                      <a:pt x="31" y="41"/>
                      <a:pt x="20" y="41"/>
                    </a:cubicBezTo>
                    <a:cubicBezTo>
                      <a:pt x="8" y="41"/>
                      <a:pt x="0" y="32"/>
                      <a:pt x="0" y="21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6" name="Shape 456"/>
              <p:cNvSpPr/>
              <p:nvPr/>
            </p:nvSpPr>
            <p:spPr>
              <a:xfrm>
                <a:off x="4141787" y="5688012"/>
                <a:ext cx="63498" cy="76198"/>
              </a:xfrm>
              <a:custGeom>
                <a:avLst/>
                <a:gdLst/>
                <a:ahLst/>
                <a:cxnLst/>
                <a:rect l="0" t="0" r="0" b="0"/>
                <a:pathLst>
                  <a:path w="17" h="20" extrusionOk="0">
                    <a:moveTo>
                      <a:pt x="9" y="10"/>
                    </a:moveTo>
                    <a:cubicBezTo>
                      <a:pt x="11" y="10"/>
                      <a:pt x="12" y="9"/>
                      <a:pt x="12" y="7"/>
                    </a:cubicBezTo>
                    <a:cubicBezTo>
                      <a:pt x="12" y="7"/>
                      <a:pt x="12" y="7"/>
                      <a:pt x="12" y="7"/>
                    </a:cubicBezTo>
                    <a:cubicBezTo>
                      <a:pt x="12" y="5"/>
                      <a:pt x="11" y="4"/>
                      <a:pt x="9" y="4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5" y="10"/>
                      <a:pt x="5" y="10"/>
                      <a:pt x="5" y="10"/>
                    </a:cubicBezTo>
                    <a:lnTo>
                      <a:pt x="9" y="10"/>
                    </a:lnTo>
                    <a:close/>
                    <a:moveTo>
                      <a:pt x="0" y="2"/>
                    </a:moveTo>
                    <a:cubicBezTo>
                      <a:pt x="0" y="1"/>
                      <a:pt x="1" y="0"/>
                      <a:pt x="2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2" y="0"/>
                      <a:pt x="14" y="1"/>
                      <a:pt x="15" y="2"/>
                    </a:cubicBezTo>
                    <a:cubicBezTo>
                      <a:pt x="16" y="3"/>
                      <a:pt x="17" y="5"/>
                      <a:pt x="17" y="7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7" y="10"/>
                      <a:pt x="15" y="12"/>
                      <a:pt x="13" y="13"/>
                    </a:cubicBezTo>
                    <a:cubicBezTo>
                      <a:pt x="16" y="17"/>
                      <a:pt x="16" y="17"/>
                      <a:pt x="16" y="17"/>
                    </a:cubicBezTo>
                    <a:cubicBezTo>
                      <a:pt x="16" y="17"/>
                      <a:pt x="16" y="18"/>
                      <a:pt x="16" y="18"/>
                    </a:cubicBezTo>
                    <a:cubicBezTo>
                      <a:pt x="16" y="19"/>
                      <a:pt x="15" y="20"/>
                      <a:pt x="14" y="20"/>
                    </a:cubicBezTo>
                    <a:cubicBezTo>
                      <a:pt x="13" y="20"/>
                      <a:pt x="13" y="20"/>
                      <a:pt x="12" y="19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5" y="18"/>
                      <a:pt x="5" y="18"/>
                      <a:pt x="5" y="18"/>
                    </a:cubicBezTo>
                    <a:cubicBezTo>
                      <a:pt x="5" y="19"/>
                      <a:pt x="4" y="20"/>
                      <a:pt x="2" y="20"/>
                    </a:cubicBezTo>
                    <a:cubicBezTo>
                      <a:pt x="1" y="20"/>
                      <a:pt x="0" y="19"/>
                      <a:pt x="0" y="18"/>
                    </a:cubicBez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457" name="Shape 457"/>
          <p:cNvSpPr txBox="1">
            <a:spLocks noGrp="1"/>
          </p:cNvSpPr>
          <p:nvPr>
            <p:ph type="body" idx="1"/>
          </p:nvPr>
        </p:nvSpPr>
        <p:spPr>
          <a:xfrm>
            <a:off x="992066" y="685800"/>
            <a:ext cx="3291900" cy="167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58" name="Shape 458"/>
          <p:cNvSpPr txBox="1">
            <a:spLocks noGrp="1"/>
          </p:cNvSpPr>
          <p:nvPr>
            <p:ph type="body" idx="2"/>
          </p:nvPr>
        </p:nvSpPr>
        <p:spPr>
          <a:xfrm>
            <a:off x="992066" y="2362200"/>
            <a:ext cx="32919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Metric 2">
    <p:bg>
      <p:bgPr>
        <a:solidFill>
          <a:srgbClr val="DCDCDD"/>
        </a:solidFill>
        <a:effectLst/>
      </p:bgPr>
    </p:bg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" name="Shape 460"/>
          <p:cNvGrpSpPr/>
          <p:nvPr/>
        </p:nvGrpSpPr>
        <p:grpSpPr>
          <a:xfrm>
            <a:off x="448518" y="0"/>
            <a:ext cx="8695443" cy="6858000"/>
            <a:chOff x="448518" y="0"/>
            <a:chExt cx="8695443" cy="6858000"/>
          </a:xfrm>
        </p:grpSpPr>
        <p:pic>
          <p:nvPicPr>
            <p:cNvPr id="461" name="Shape 461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4268962" y="0"/>
              <a:ext cx="4875000" cy="68580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462" name="Shape 462"/>
            <p:cNvGrpSpPr/>
            <p:nvPr/>
          </p:nvGrpSpPr>
          <p:grpSpPr>
            <a:xfrm>
              <a:off x="448518" y="6446313"/>
              <a:ext cx="1099997" cy="173386"/>
              <a:chOff x="-84138" y="5622925"/>
              <a:chExt cx="4330700" cy="682625"/>
            </a:xfrm>
          </p:grpSpPr>
          <p:sp>
            <p:nvSpPr>
              <p:cNvPr id="463" name="Shape 463"/>
              <p:cNvSpPr/>
              <p:nvPr/>
            </p:nvSpPr>
            <p:spPr>
              <a:xfrm>
                <a:off x="1589087" y="5649912"/>
                <a:ext cx="914399" cy="647699"/>
              </a:xfrm>
              <a:custGeom>
                <a:avLst/>
                <a:gdLst/>
                <a:ahLst/>
                <a:cxnLst/>
                <a:rect l="0" t="0" r="0" b="0"/>
                <a:pathLst>
                  <a:path w="243" h="170" extrusionOk="0">
                    <a:moveTo>
                      <a:pt x="52" y="159"/>
                    </a:moveTo>
                    <a:cubicBezTo>
                      <a:pt x="2" y="19"/>
                      <a:pt x="2" y="19"/>
                      <a:pt x="2" y="19"/>
                    </a:cubicBezTo>
                    <a:cubicBezTo>
                      <a:pt x="1" y="17"/>
                      <a:pt x="0" y="14"/>
                      <a:pt x="0" y="12"/>
                    </a:cubicBezTo>
                    <a:cubicBezTo>
                      <a:pt x="0" y="6"/>
                      <a:pt x="5" y="0"/>
                      <a:pt x="13" y="0"/>
                    </a:cubicBezTo>
                    <a:cubicBezTo>
                      <a:pt x="19" y="0"/>
                      <a:pt x="23" y="4"/>
                      <a:pt x="25" y="11"/>
                    </a:cubicBezTo>
                    <a:cubicBezTo>
                      <a:pt x="67" y="131"/>
                      <a:pt x="67" y="131"/>
                      <a:pt x="67" y="131"/>
                    </a:cubicBezTo>
                    <a:cubicBezTo>
                      <a:pt x="109" y="10"/>
                      <a:pt x="109" y="10"/>
                      <a:pt x="109" y="10"/>
                    </a:cubicBezTo>
                    <a:cubicBezTo>
                      <a:pt x="111" y="4"/>
                      <a:pt x="114" y="0"/>
                      <a:pt x="121" y="0"/>
                    </a:cubicBezTo>
                    <a:cubicBezTo>
                      <a:pt x="122" y="0"/>
                      <a:pt x="122" y="0"/>
                      <a:pt x="122" y="0"/>
                    </a:cubicBezTo>
                    <a:cubicBezTo>
                      <a:pt x="129" y="0"/>
                      <a:pt x="133" y="4"/>
                      <a:pt x="135" y="10"/>
                    </a:cubicBezTo>
                    <a:cubicBezTo>
                      <a:pt x="177" y="131"/>
                      <a:pt x="177" y="131"/>
                      <a:pt x="177" y="131"/>
                    </a:cubicBezTo>
                    <a:cubicBezTo>
                      <a:pt x="219" y="10"/>
                      <a:pt x="219" y="10"/>
                      <a:pt x="219" y="10"/>
                    </a:cubicBezTo>
                    <a:cubicBezTo>
                      <a:pt x="221" y="5"/>
                      <a:pt x="224" y="0"/>
                      <a:pt x="231" y="0"/>
                    </a:cubicBezTo>
                    <a:cubicBezTo>
                      <a:pt x="238" y="0"/>
                      <a:pt x="243" y="6"/>
                      <a:pt x="243" y="12"/>
                    </a:cubicBezTo>
                    <a:cubicBezTo>
                      <a:pt x="243" y="14"/>
                      <a:pt x="242" y="17"/>
                      <a:pt x="241" y="19"/>
                    </a:cubicBezTo>
                    <a:cubicBezTo>
                      <a:pt x="191" y="159"/>
                      <a:pt x="191" y="159"/>
                      <a:pt x="191" y="159"/>
                    </a:cubicBezTo>
                    <a:cubicBezTo>
                      <a:pt x="188" y="166"/>
                      <a:pt x="183" y="170"/>
                      <a:pt x="177" y="170"/>
                    </a:cubicBezTo>
                    <a:cubicBezTo>
                      <a:pt x="176" y="170"/>
                      <a:pt x="176" y="170"/>
                      <a:pt x="176" y="170"/>
                    </a:cubicBezTo>
                    <a:cubicBezTo>
                      <a:pt x="170" y="170"/>
                      <a:pt x="165" y="166"/>
                      <a:pt x="163" y="159"/>
                    </a:cubicBezTo>
                    <a:cubicBezTo>
                      <a:pt x="122" y="40"/>
                      <a:pt x="122" y="40"/>
                      <a:pt x="122" y="40"/>
                    </a:cubicBezTo>
                    <a:cubicBezTo>
                      <a:pt x="80" y="159"/>
                      <a:pt x="80" y="159"/>
                      <a:pt x="80" y="159"/>
                    </a:cubicBezTo>
                    <a:cubicBezTo>
                      <a:pt x="78" y="166"/>
                      <a:pt x="73" y="170"/>
                      <a:pt x="66" y="170"/>
                    </a:cubicBezTo>
                    <a:cubicBezTo>
                      <a:pt x="66" y="170"/>
                      <a:pt x="66" y="170"/>
                      <a:pt x="66" y="170"/>
                    </a:cubicBezTo>
                    <a:cubicBezTo>
                      <a:pt x="60" y="170"/>
                      <a:pt x="55" y="166"/>
                      <a:pt x="52" y="159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4" name="Shape 464"/>
              <p:cNvSpPr/>
              <p:nvPr/>
            </p:nvSpPr>
            <p:spPr>
              <a:xfrm>
                <a:off x="3163888" y="5649912"/>
                <a:ext cx="354011" cy="647699"/>
              </a:xfrm>
              <a:custGeom>
                <a:avLst/>
                <a:gdLst/>
                <a:ahLst/>
                <a:cxnLst/>
                <a:rect l="0" t="0" r="0" b="0"/>
                <a:pathLst>
                  <a:path w="94" h="170" extrusionOk="0">
                    <a:moveTo>
                      <a:pt x="0" y="13"/>
                    </a:moveTo>
                    <a:cubicBezTo>
                      <a:pt x="0" y="6"/>
                      <a:pt x="5" y="0"/>
                      <a:pt x="12" y="0"/>
                    </a:cubicBezTo>
                    <a:cubicBezTo>
                      <a:pt x="19" y="0"/>
                      <a:pt x="24" y="5"/>
                      <a:pt x="24" y="13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37" y="13"/>
                      <a:pt x="64" y="0"/>
                      <a:pt x="82" y="0"/>
                    </a:cubicBezTo>
                    <a:cubicBezTo>
                      <a:pt x="89" y="0"/>
                      <a:pt x="94" y="6"/>
                      <a:pt x="94" y="13"/>
                    </a:cubicBezTo>
                    <a:cubicBezTo>
                      <a:pt x="94" y="20"/>
                      <a:pt x="89" y="24"/>
                      <a:pt x="83" y="25"/>
                    </a:cubicBezTo>
                    <a:cubicBezTo>
                      <a:pt x="51" y="29"/>
                      <a:pt x="24" y="53"/>
                      <a:pt x="24" y="101"/>
                    </a:cubicBezTo>
                    <a:cubicBezTo>
                      <a:pt x="24" y="157"/>
                      <a:pt x="24" y="157"/>
                      <a:pt x="24" y="157"/>
                    </a:cubicBezTo>
                    <a:cubicBezTo>
                      <a:pt x="24" y="164"/>
                      <a:pt x="19" y="170"/>
                      <a:pt x="12" y="170"/>
                    </a:cubicBezTo>
                    <a:cubicBezTo>
                      <a:pt x="5" y="170"/>
                      <a:pt x="0" y="164"/>
                      <a:pt x="0" y="157"/>
                    </a:cubicBez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5" name="Shape 465"/>
              <p:cNvSpPr/>
              <p:nvPr/>
            </p:nvSpPr>
            <p:spPr>
              <a:xfrm>
                <a:off x="3509962" y="5649912"/>
                <a:ext cx="579436" cy="655636"/>
              </a:xfrm>
              <a:custGeom>
                <a:avLst/>
                <a:gdLst/>
                <a:ahLst/>
                <a:cxnLst/>
                <a:rect l="0" t="0" r="0" b="0"/>
                <a:pathLst>
                  <a:path w="154" h="172" extrusionOk="0">
                    <a:moveTo>
                      <a:pt x="129" y="76"/>
                    </a:moveTo>
                    <a:cubicBezTo>
                      <a:pt x="127" y="47"/>
                      <a:pt x="110" y="21"/>
                      <a:pt x="77" y="21"/>
                    </a:cubicBezTo>
                    <a:cubicBezTo>
                      <a:pt x="49" y="21"/>
                      <a:pt x="28" y="44"/>
                      <a:pt x="25" y="76"/>
                    </a:cubicBezTo>
                    <a:lnTo>
                      <a:pt x="129" y="76"/>
                    </a:lnTo>
                    <a:close/>
                    <a:moveTo>
                      <a:pt x="81" y="172"/>
                    </a:moveTo>
                    <a:cubicBezTo>
                      <a:pt x="36" y="172"/>
                      <a:pt x="0" y="137"/>
                      <a:pt x="0" y="86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38"/>
                      <a:pt x="33" y="0"/>
                      <a:pt x="78" y="0"/>
                    </a:cubicBezTo>
                    <a:cubicBezTo>
                      <a:pt x="126" y="0"/>
                      <a:pt x="154" y="40"/>
                      <a:pt x="154" y="83"/>
                    </a:cubicBezTo>
                    <a:cubicBezTo>
                      <a:pt x="154" y="90"/>
                      <a:pt x="148" y="95"/>
                      <a:pt x="142" y="95"/>
                    </a:cubicBezTo>
                    <a:cubicBezTo>
                      <a:pt x="25" y="95"/>
                      <a:pt x="25" y="95"/>
                      <a:pt x="25" y="95"/>
                    </a:cubicBezTo>
                    <a:cubicBezTo>
                      <a:pt x="28" y="130"/>
                      <a:pt x="53" y="150"/>
                      <a:pt x="82" y="150"/>
                    </a:cubicBezTo>
                    <a:cubicBezTo>
                      <a:pt x="102" y="150"/>
                      <a:pt x="117" y="142"/>
                      <a:pt x="129" y="131"/>
                    </a:cubicBezTo>
                    <a:cubicBezTo>
                      <a:pt x="131" y="130"/>
                      <a:pt x="133" y="128"/>
                      <a:pt x="136" y="128"/>
                    </a:cubicBezTo>
                    <a:cubicBezTo>
                      <a:pt x="142" y="128"/>
                      <a:pt x="146" y="133"/>
                      <a:pt x="146" y="139"/>
                    </a:cubicBezTo>
                    <a:cubicBezTo>
                      <a:pt x="146" y="142"/>
                      <a:pt x="145" y="145"/>
                      <a:pt x="142" y="147"/>
                    </a:cubicBezTo>
                    <a:cubicBezTo>
                      <a:pt x="127" y="162"/>
                      <a:pt x="109" y="172"/>
                      <a:pt x="81" y="17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6" name="Shape 466"/>
              <p:cNvSpPr/>
              <p:nvPr/>
            </p:nvSpPr>
            <p:spPr>
              <a:xfrm>
                <a:off x="2503488" y="5649912"/>
                <a:ext cx="547687" cy="655636"/>
              </a:xfrm>
              <a:custGeom>
                <a:avLst/>
                <a:gdLst/>
                <a:ahLst/>
                <a:cxnLst/>
                <a:rect l="0" t="0" r="0" b="0"/>
                <a:pathLst>
                  <a:path w="146" h="172" extrusionOk="0">
                    <a:moveTo>
                      <a:pt x="122" y="107"/>
                    </a:moveTo>
                    <a:cubicBezTo>
                      <a:pt x="122" y="91"/>
                      <a:pt x="122" y="91"/>
                      <a:pt x="122" y="91"/>
                    </a:cubicBezTo>
                    <a:cubicBezTo>
                      <a:pt x="110" y="88"/>
                      <a:pt x="94" y="84"/>
                      <a:pt x="74" y="84"/>
                    </a:cubicBezTo>
                    <a:cubicBezTo>
                      <a:pt x="43" y="84"/>
                      <a:pt x="25" y="98"/>
                      <a:pt x="25" y="118"/>
                    </a:cubicBezTo>
                    <a:cubicBezTo>
                      <a:pt x="25" y="119"/>
                      <a:pt x="25" y="119"/>
                      <a:pt x="25" y="119"/>
                    </a:cubicBezTo>
                    <a:cubicBezTo>
                      <a:pt x="25" y="140"/>
                      <a:pt x="45" y="152"/>
                      <a:pt x="67" y="152"/>
                    </a:cubicBezTo>
                    <a:cubicBezTo>
                      <a:pt x="97" y="152"/>
                      <a:pt x="122" y="133"/>
                      <a:pt x="122" y="107"/>
                    </a:cubicBezTo>
                    <a:moveTo>
                      <a:pt x="0" y="120"/>
                    </a:moveTo>
                    <a:cubicBezTo>
                      <a:pt x="0" y="119"/>
                      <a:pt x="0" y="119"/>
                      <a:pt x="0" y="119"/>
                    </a:cubicBezTo>
                    <a:cubicBezTo>
                      <a:pt x="0" y="85"/>
                      <a:pt x="29" y="66"/>
                      <a:pt x="71" y="66"/>
                    </a:cubicBezTo>
                    <a:cubicBezTo>
                      <a:pt x="92" y="66"/>
                      <a:pt x="107" y="69"/>
                      <a:pt x="122" y="73"/>
                    </a:cubicBezTo>
                    <a:cubicBezTo>
                      <a:pt x="122" y="67"/>
                      <a:pt x="122" y="67"/>
                      <a:pt x="122" y="67"/>
                    </a:cubicBezTo>
                    <a:cubicBezTo>
                      <a:pt x="122" y="37"/>
                      <a:pt x="104" y="22"/>
                      <a:pt x="73" y="22"/>
                    </a:cubicBezTo>
                    <a:cubicBezTo>
                      <a:pt x="56" y="22"/>
                      <a:pt x="46" y="24"/>
                      <a:pt x="34" y="30"/>
                    </a:cubicBezTo>
                    <a:cubicBezTo>
                      <a:pt x="33" y="30"/>
                      <a:pt x="31" y="31"/>
                      <a:pt x="30" y="31"/>
                    </a:cubicBezTo>
                    <a:cubicBezTo>
                      <a:pt x="24" y="31"/>
                      <a:pt x="19" y="26"/>
                      <a:pt x="19" y="20"/>
                    </a:cubicBezTo>
                    <a:cubicBezTo>
                      <a:pt x="19" y="15"/>
                      <a:pt x="21" y="12"/>
                      <a:pt x="26" y="10"/>
                    </a:cubicBezTo>
                    <a:cubicBezTo>
                      <a:pt x="42" y="3"/>
                      <a:pt x="54" y="0"/>
                      <a:pt x="75" y="0"/>
                    </a:cubicBezTo>
                    <a:cubicBezTo>
                      <a:pt x="99" y="0"/>
                      <a:pt x="117" y="6"/>
                      <a:pt x="129" y="19"/>
                    </a:cubicBezTo>
                    <a:cubicBezTo>
                      <a:pt x="140" y="30"/>
                      <a:pt x="146" y="46"/>
                      <a:pt x="146" y="67"/>
                    </a:cubicBezTo>
                    <a:cubicBezTo>
                      <a:pt x="146" y="158"/>
                      <a:pt x="146" y="158"/>
                      <a:pt x="146" y="158"/>
                    </a:cubicBezTo>
                    <a:cubicBezTo>
                      <a:pt x="146" y="165"/>
                      <a:pt x="141" y="170"/>
                      <a:pt x="134" y="170"/>
                    </a:cubicBezTo>
                    <a:cubicBezTo>
                      <a:pt x="127" y="170"/>
                      <a:pt x="122" y="165"/>
                      <a:pt x="122" y="159"/>
                    </a:cubicBezTo>
                    <a:cubicBezTo>
                      <a:pt x="122" y="143"/>
                      <a:pt x="122" y="143"/>
                      <a:pt x="122" y="143"/>
                    </a:cubicBezTo>
                    <a:cubicBezTo>
                      <a:pt x="111" y="158"/>
                      <a:pt x="91" y="172"/>
                      <a:pt x="62" y="172"/>
                    </a:cubicBezTo>
                    <a:cubicBezTo>
                      <a:pt x="32" y="172"/>
                      <a:pt x="0" y="154"/>
                      <a:pt x="0" y="12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7" name="Shape 467"/>
              <p:cNvSpPr/>
              <p:nvPr/>
            </p:nvSpPr>
            <p:spPr>
              <a:xfrm>
                <a:off x="-84138" y="5622925"/>
                <a:ext cx="1635124" cy="682625"/>
              </a:xfrm>
              <a:custGeom>
                <a:avLst/>
                <a:gdLst/>
                <a:ahLst/>
                <a:cxnLst/>
                <a:rect l="0" t="0" r="0" b="0"/>
                <a:pathLst>
                  <a:path w="435" h="179" extrusionOk="0">
                    <a:moveTo>
                      <a:pt x="49" y="18"/>
                    </a:moveTo>
                    <a:cubicBezTo>
                      <a:pt x="43" y="6"/>
                      <a:pt x="30" y="0"/>
                      <a:pt x="17" y="6"/>
                    </a:cubicBezTo>
                    <a:cubicBezTo>
                      <a:pt x="5" y="12"/>
                      <a:pt x="0" y="25"/>
                      <a:pt x="6" y="37"/>
                    </a:cubicBezTo>
                    <a:cubicBezTo>
                      <a:pt x="58" y="152"/>
                      <a:pt x="58" y="152"/>
                      <a:pt x="58" y="152"/>
                    </a:cubicBezTo>
                    <a:cubicBezTo>
                      <a:pt x="67" y="169"/>
                      <a:pt x="75" y="179"/>
                      <a:pt x="92" y="179"/>
                    </a:cubicBezTo>
                    <a:cubicBezTo>
                      <a:pt x="109" y="179"/>
                      <a:pt x="117" y="169"/>
                      <a:pt x="125" y="152"/>
                    </a:cubicBezTo>
                    <a:cubicBezTo>
                      <a:pt x="125" y="152"/>
                      <a:pt x="171" y="52"/>
                      <a:pt x="171" y="51"/>
                    </a:cubicBezTo>
                    <a:cubicBezTo>
                      <a:pt x="172" y="50"/>
                      <a:pt x="173" y="46"/>
                      <a:pt x="178" y="46"/>
                    </a:cubicBezTo>
                    <a:cubicBezTo>
                      <a:pt x="182" y="47"/>
                      <a:pt x="185" y="50"/>
                      <a:pt x="185" y="54"/>
                    </a:cubicBezTo>
                    <a:cubicBezTo>
                      <a:pt x="185" y="151"/>
                      <a:pt x="185" y="151"/>
                      <a:pt x="185" y="151"/>
                    </a:cubicBezTo>
                    <a:cubicBezTo>
                      <a:pt x="185" y="166"/>
                      <a:pt x="193" y="179"/>
                      <a:pt x="209" y="179"/>
                    </a:cubicBezTo>
                    <a:cubicBezTo>
                      <a:pt x="225" y="179"/>
                      <a:pt x="234" y="166"/>
                      <a:pt x="234" y="151"/>
                    </a:cubicBezTo>
                    <a:cubicBezTo>
                      <a:pt x="234" y="72"/>
                      <a:pt x="234" y="72"/>
                      <a:pt x="234" y="72"/>
                    </a:cubicBezTo>
                    <a:cubicBezTo>
                      <a:pt x="234" y="56"/>
                      <a:pt x="245" y="46"/>
                      <a:pt x="260" y="46"/>
                    </a:cubicBezTo>
                    <a:cubicBezTo>
                      <a:pt x="275" y="46"/>
                      <a:pt x="285" y="57"/>
                      <a:pt x="285" y="72"/>
                    </a:cubicBezTo>
                    <a:cubicBezTo>
                      <a:pt x="285" y="151"/>
                      <a:pt x="285" y="151"/>
                      <a:pt x="285" y="151"/>
                    </a:cubicBezTo>
                    <a:cubicBezTo>
                      <a:pt x="285" y="166"/>
                      <a:pt x="294" y="179"/>
                      <a:pt x="310" y="179"/>
                    </a:cubicBezTo>
                    <a:cubicBezTo>
                      <a:pt x="326" y="179"/>
                      <a:pt x="334" y="166"/>
                      <a:pt x="334" y="151"/>
                    </a:cubicBezTo>
                    <a:cubicBezTo>
                      <a:pt x="334" y="72"/>
                      <a:pt x="334" y="72"/>
                      <a:pt x="334" y="72"/>
                    </a:cubicBezTo>
                    <a:cubicBezTo>
                      <a:pt x="334" y="56"/>
                      <a:pt x="345" y="46"/>
                      <a:pt x="360" y="46"/>
                    </a:cubicBezTo>
                    <a:cubicBezTo>
                      <a:pt x="375" y="46"/>
                      <a:pt x="385" y="57"/>
                      <a:pt x="385" y="72"/>
                    </a:cubicBezTo>
                    <a:cubicBezTo>
                      <a:pt x="385" y="151"/>
                      <a:pt x="385" y="151"/>
                      <a:pt x="385" y="151"/>
                    </a:cubicBezTo>
                    <a:cubicBezTo>
                      <a:pt x="385" y="166"/>
                      <a:pt x="394" y="179"/>
                      <a:pt x="410" y="179"/>
                    </a:cubicBezTo>
                    <a:cubicBezTo>
                      <a:pt x="426" y="179"/>
                      <a:pt x="435" y="166"/>
                      <a:pt x="435" y="151"/>
                    </a:cubicBezTo>
                    <a:cubicBezTo>
                      <a:pt x="435" y="61"/>
                      <a:pt x="435" y="61"/>
                      <a:pt x="435" y="61"/>
                    </a:cubicBezTo>
                    <a:cubicBezTo>
                      <a:pt x="435" y="27"/>
                      <a:pt x="408" y="4"/>
                      <a:pt x="375" y="4"/>
                    </a:cubicBezTo>
                    <a:cubicBezTo>
                      <a:pt x="343" y="4"/>
                      <a:pt x="323" y="26"/>
                      <a:pt x="323" y="26"/>
                    </a:cubicBezTo>
                    <a:cubicBezTo>
                      <a:pt x="312" y="12"/>
                      <a:pt x="297" y="4"/>
                      <a:pt x="272" y="4"/>
                    </a:cubicBezTo>
                    <a:cubicBezTo>
                      <a:pt x="246" y="4"/>
                      <a:pt x="223" y="26"/>
                      <a:pt x="223" y="26"/>
                    </a:cubicBezTo>
                    <a:cubicBezTo>
                      <a:pt x="212" y="12"/>
                      <a:pt x="194" y="4"/>
                      <a:pt x="178" y="4"/>
                    </a:cubicBezTo>
                    <a:cubicBezTo>
                      <a:pt x="155" y="4"/>
                      <a:pt x="136" y="14"/>
                      <a:pt x="125" y="40"/>
                    </a:cubicBezTo>
                    <a:cubicBezTo>
                      <a:pt x="92" y="119"/>
                      <a:pt x="92" y="119"/>
                      <a:pt x="92" y="119"/>
                    </a:cubicBezTo>
                    <a:lnTo>
                      <a:pt x="49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8" name="Shape 468"/>
              <p:cNvSpPr/>
              <p:nvPr/>
            </p:nvSpPr>
            <p:spPr>
              <a:xfrm>
                <a:off x="4097337" y="5649912"/>
                <a:ext cx="149225" cy="157163"/>
              </a:xfrm>
              <a:custGeom>
                <a:avLst/>
                <a:gdLst/>
                <a:ahLst/>
                <a:cxnLst/>
                <a:rect l="0" t="0" r="0" b="0"/>
                <a:pathLst>
                  <a:path w="40" h="41" extrusionOk="0">
                    <a:moveTo>
                      <a:pt x="37" y="20"/>
                    </a:moveTo>
                    <a:cubicBezTo>
                      <a:pt x="37" y="20"/>
                      <a:pt x="37" y="20"/>
                      <a:pt x="37" y="20"/>
                    </a:cubicBezTo>
                    <a:cubicBezTo>
                      <a:pt x="37" y="11"/>
                      <a:pt x="29" y="4"/>
                      <a:pt x="20" y="4"/>
                    </a:cubicBezTo>
                    <a:cubicBezTo>
                      <a:pt x="11" y="4"/>
                      <a:pt x="3" y="11"/>
                      <a:pt x="3" y="20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3" y="30"/>
                      <a:pt x="11" y="37"/>
                      <a:pt x="20" y="37"/>
                    </a:cubicBezTo>
                    <a:cubicBezTo>
                      <a:pt x="29" y="37"/>
                      <a:pt x="37" y="30"/>
                      <a:pt x="37" y="20"/>
                    </a:cubicBezTo>
                    <a:moveTo>
                      <a:pt x="0" y="21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2" y="0"/>
                      <a:pt x="40" y="9"/>
                      <a:pt x="40" y="20"/>
                    </a:cubicBezTo>
                    <a:cubicBezTo>
                      <a:pt x="40" y="20"/>
                      <a:pt x="40" y="20"/>
                      <a:pt x="40" y="20"/>
                    </a:cubicBezTo>
                    <a:cubicBezTo>
                      <a:pt x="40" y="32"/>
                      <a:pt x="31" y="41"/>
                      <a:pt x="20" y="41"/>
                    </a:cubicBezTo>
                    <a:cubicBezTo>
                      <a:pt x="8" y="41"/>
                      <a:pt x="0" y="32"/>
                      <a:pt x="0" y="2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9" name="Shape 469"/>
              <p:cNvSpPr/>
              <p:nvPr/>
            </p:nvSpPr>
            <p:spPr>
              <a:xfrm>
                <a:off x="4141787" y="5688012"/>
                <a:ext cx="63498" cy="76198"/>
              </a:xfrm>
              <a:custGeom>
                <a:avLst/>
                <a:gdLst/>
                <a:ahLst/>
                <a:cxnLst/>
                <a:rect l="0" t="0" r="0" b="0"/>
                <a:pathLst>
                  <a:path w="17" h="20" extrusionOk="0">
                    <a:moveTo>
                      <a:pt x="9" y="10"/>
                    </a:moveTo>
                    <a:cubicBezTo>
                      <a:pt x="11" y="10"/>
                      <a:pt x="12" y="9"/>
                      <a:pt x="12" y="7"/>
                    </a:cubicBezTo>
                    <a:cubicBezTo>
                      <a:pt x="12" y="7"/>
                      <a:pt x="12" y="7"/>
                      <a:pt x="12" y="7"/>
                    </a:cubicBezTo>
                    <a:cubicBezTo>
                      <a:pt x="12" y="5"/>
                      <a:pt x="11" y="4"/>
                      <a:pt x="9" y="4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5" y="10"/>
                      <a:pt x="5" y="10"/>
                      <a:pt x="5" y="10"/>
                    </a:cubicBezTo>
                    <a:lnTo>
                      <a:pt x="9" y="10"/>
                    </a:lnTo>
                    <a:close/>
                    <a:moveTo>
                      <a:pt x="0" y="2"/>
                    </a:moveTo>
                    <a:cubicBezTo>
                      <a:pt x="0" y="1"/>
                      <a:pt x="1" y="0"/>
                      <a:pt x="2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2" y="0"/>
                      <a:pt x="14" y="1"/>
                      <a:pt x="15" y="2"/>
                    </a:cubicBezTo>
                    <a:cubicBezTo>
                      <a:pt x="16" y="3"/>
                      <a:pt x="17" y="5"/>
                      <a:pt x="17" y="7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7" y="10"/>
                      <a:pt x="15" y="12"/>
                      <a:pt x="13" y="13"/>
                    </a:cubicBezTo>
                    <a:cubicBezTo>
                      <a:pt x="16" y="17"/>
                      <a:pt x="16" y="17"/>
                      <a:pt x="16" y="17"/>
                    </a:cubicBezTo>
                    <a:cubicBezTo>
                      <a:pt x="16" y="17"/>
                      <a:pt x="16" y="18"/>
                      <a:pt x="16" y="18"/>
                    </a:cubicBezTo>
                    <a:cubicBezTo>
                      <a:pt x="16" y="19"/>
                      <a:pt x="15" y="20"/>
                      <a:pt x="14" y="20"/>
                    </a:cubicBezTo>
                    <a:cubicBezTo>
                      <a:pt x="13" y="20"/>
                      <a:pt x="13" y="20"/>
                      <a:pt x="12" y="19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5" y="18"/>
                      <a:pt x="5" y="18"/>
                      <a:pt x="5" y="18"/>
                    </a:cubicBezTo>
                    <a:cubicBezTo>
                      <a:pt x="5" y="19"/>
                      <a:pt x="4" y="20"/>
                      <a:pt x="2" y="20"/>
                    </a:cubicBezTo>
                    <a:cubicBezTo>
                      <a:pt x="1" y="20"/>
                      <a:pt x="0" y="19"/>
                      <a:pt x="0" y="18"/>
                    </a:cubicBez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470" name="Shape 470"/>
          <p:cNvSpPr txBox="1">
            <a:spLocks noGrp="1"/>
          </p:cNvSpPr>
          <p:nvPr>
            <p:ph type="body" idx="1"/>
          </p:nvPr>
        </p:nvSpPr>
        <p:spPr>
          <a:xfrm>
            <a:off x="5029200" y="2209800"/>
            <a:ext cx="3291900" cy="167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71" name="Shape 471"/>
          <p:cNvSpPr txBox="1">
            <a:spLocks noGrp="1"/>
          </p:cNvSpPr>
          <p:nvPr>
            <p:ph type="body" idx="2"/>
          </p:nvPr>
        </p:nvSpPr>
        <p:spPr>
          <a:xfrm>
            <a:off x="5029200" y="3886200"/>
            <a:ext cx="32919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Metric 3">
    <p:bg>
      <p:bgPr>
        <a:solidFill>
          <a:srgbClr val="DCDCDD"/>
        </a:solidFill>
        <a:effectLst/>
      </p:bgPr>
    </p:bg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3" name="Shape 473"/>
          <p:cNvGrpSpPr/>
          <p:nvPr/>
        </p:nvGrpSpPr>
        <p:grpSpPr>
          <a:xfrm>
            <a:off x="0" y="1981200"/>
            <a:ext cx="9144000" cy="4876799"/>
            <a:chOff x="0" y="1981200"/>
            <a:chExt cx="9144000" cy="4876799"/>
          </a:xfrm>
        </p:grpSpPr>
        <p:pic>
          <p:nvPicPr>
            <p:cNvPr id="474" name="Shape 474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0" y="1981200"/>
              <a:ext cx="9144000" cy="4876799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475" name="Shape 475"/>
            <p:cNvGrpSpPr/>
            <p:nvPr/>
          </p:nvGrpSpPr>
          <p:grpSpPr>
            <a:xfrm>
              <a:off x="448518" y="6446313"/>
              <a:ext cx="1099997" cy="173386"/>
              <a:chOff x="-84138" y="5622925"/>
              <a:chExt cx="4330700" cy="682625"/>
            </a:xfrm>
          </p:grpSpPr>
          <p:sp>
            <p:nvSpPr>
              <p:cNvPr id="476" name="Shape 476"/>
              <p:cNvSpPr/>
              <p:nvPr/>
            </p:nvSpPr>
            <p:spPr>
              <a:xfrm>
                <a:off x="1589087" y="5649912"/>
                <a:ext cx="914399" cy="647699"/>
              </a:xfrm>
              <a:custGeom>
                <a:avLst/>
                <a:gdLst/>
                <a:ahLst/>
                <a:cxnLst/>
                <a:rect l="0" t="0" r="0" b="0"/>
                <a:pathLst>
                  <a:path w="243" h="170" extrusionOk="0">
                    <a:moveTo>
                      <a:pt x="52" y="159"/>
                    </a:moveTo>
                    <a:cubicBezTo>
                      <a:pt x="2" y="19"/>
                      <a:pt x="2" y="19"/>
                      <a:pt x="2" y="19"/>
                    </a:cubicBezTo>
                    <a:cubicBezTo>
                      <a:pt x="1" y="17"/>
                      <a:pt x="0" y="14"/>
                      <a:pt x="0" y="12"/>
                    </a:cubicBezTo>
                    <a:cubicBezTo>
                      <a:pt x="0" y="6"/>
                      <a:pt x="5" y="0"/>
                      <a:pt x="13" y="0"/>
                    </a:cubicBezTo>
                    <a:cubicBezTo>
                      <a:pt x="19" y="0"/>
                      <a:pt x="23" y="4"/>
                      <a:pt x="25" y="11"/>
                    </a:cubicBezTo>
                    <a:cubicBezTo>
                      <a:pt x="67" y="131"/>
                      <a:pt x="67" y="131"/>
                      <a:pt x="67" y="131"/>
                    </a:cubicBezTo>
                    <a:cubicBezTo>
                      <a:pt x="109" y="10"/>
                      <a:pt x="109" y="10"/>
                      <a:pt x="109" y="10"/>
                    </a:cubicBezTo>
                    <a:cubicBezTo>
                      <a:pt x="111" y="4"/>
                      <a:pt x="114" y="0"/>
                      <a:pt x="121" y="0"/>
                    </a:cubicBezTo>
                    <a:cubicBezTo>
                      <a:pt x="122" y="0"/>
                      <a:pt x="122" y="0"/>
                      <a:pt x="122" y="0"/>
                    </a:cubicBezTo>
                    <a:cubicBezTo>
                      <a:pt x="129" y="0"/>
                      <a:pt x="133" y="4"/>
                      <a:pt x="135" y="10"/>
                    </a:cubicBezTo>
                    <a:cubicBezTo>
                      <a:pt x="177" y="131"/>
                      <a:pt x="177" y="131"/>
                      <a:pt x="177" y="131"/>
                    </a:cubicBezTo>
                    <a:cubicBezTo>
                      <a:pt x="219" y="10"/>
                      <a:pt x="219" y="10"/>
                      <a:pt x="219" y="10"/>
                    </a:cubicBezTo>
                    <a:cubicBezTo>
                      <a:pt x="221" y="5"/>
                      <a:pt x="224" y="0"/>
                      <a:pt x="231" y="0"/>
                    </a:cubicBezTo>
                    <a:cubicBezTo>
                      <a:pt x="238" y="0"/>
                      <a:pt x="243" y="6"/>
                      <a:pt x="243" y="12"/>
                    </a:cubicBezTo>
                    <a:cubicBezTo>
                      <a:pt x="243" y="14"/>
                      <a:pt x="242" y="17"/>
                      <a:pt x="241" y="19"/>
                    </a:cubicBezTo>
                    <a:cubicBezTo>
                      <a:pt x="191" y="159"/>
                      <a:pt x="191" y="159"/>
                      <a:pt x="191" y="159"/>
                    </a:cubicBezTo>
                    <a:cubicBezTo>
                      <a:pt x="188" y="166"/>
                      <a:pt x="183" y="170"/>
                      <a:pt x="177" y="170"/>
                    </a:cubicBezTo>
                    <a:cubicBezTo>
                      <a:pt x="176" y="170"/>
                      <a:pt x="176" y="170"/>
                      <a:pt x="176" y="170"/>
                    </a:cubicBezTo>
                    <a:cubicBezTo>
                      <a:pt x="170" y="170"/>
                      <a:pt x="165" y="166"/>
                      <a:pt x="163" y="159"/>
                    </a:cubicBezTo>
                    <a:cubicBezTo>
                      <a:pt x="122" y="40"/>
                      <a:pt x="122" y="40"/>
                      <a:pt x="122" y="40"/>
                    </a:cubicBezTo>
                    <a:cubicBezTo>
                      <a:pt x="80" y="159"/>
                      <a:pt x="80" y="159"/>
                      <a:pt x="80" y="159"/>
                    </a:cubicBezTo>
                    <a:cubicBezTo>
                      <a:pt x="78" y="166"/>
                      <a:pt x="73" y="170"/>
                      <a:pt x="66" y="170"/>
                    </a:cubicBezTo>
                    <a:cubicBezTo>
                      <a:pt x="66" y="170"/>
                      <a:pt x="66" y="170"/>
                      <a:pt x="66" y="170"/>
                    </a:cubicBezTo>
                    <a:cubicBezTo>
                      <a:pt x="60" y="170"/>
                      <a:pt x="55" y="166"/>
                      <a:pt x="52" y="159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7" name="Shape 477"/>
              <p:cNvSpPr/>
              <p:nvPr/>
            </p:nvSpPr>
            <p:spPr>
              <a:xfrm>
                <a:off x="3163888" y="5649912"/>
                <a:ext cx="354011" cy="647699"/>
              </a:xfrm>
              <a:custGeom>
                <a:avLst/>
                <a:gdLst/>
                <a:ahLst/>
                <a:cxnLst/>
                <a:rect l="0" t="0" r="0" b="0"/>
                <a:pathLst>
                  <a:path w="94" h="170" extrusionOk="0">
                    <a:moveTo>
                      <a:pt x="0" y="13"/>
                    </a:moveTo>
                    <a:cubicBezTo>
                      <a:pt x="0" y="6"/>
                      <a:pt x="5" y="0"/>
                      <a:pt x="12" y="0"/>
                    </a:cubicBezTo>
                    <a:cubicBezTo>
                      <a:pt x="19" y="0"/>
                      <a:pt x="24" y="5"/>
                      <a:pt x="24" y="13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37" y="13"/>
                      <a:pt x="64" y="0"/>
                      <a:pt x="82" y="0"/>
                    </a:cubicBezTo>
                    <a:cubicBezTo>
                      <a:pt x="89" y="0"/>
                      <a:pt x="94" y="6"/>
                      <a:pt x="94" y="13"/>
                    </a:cubicBezTo>
                    <a:cubicBezTo>
                      <a:pt x="94" y="20"/>
                      <a:pt x="89" y="24"/>
                      <a:pt x="83" y="25"/>
                    </a:cubicBezTo>
                    <a:cubicBezTo>
                      <a:pt x="51" y="29"/>
                      <a:pt x="24" y="53"/>
                      <a:pt x="24" y="101"/>
                    </a:cubicBezTo>
                    <a:cubicBezTo>
                      <a:pt x="24" y="157"/>
                      <a:pt x="24" y="157"/>
                      <a:pt x="24" y="157"/>
                    </a:cubicBezTo>
                    <a:cubicBezTo>
                      <a:pt x="24" y="164"/>
                      <a:pt x="19" y="170"/>
                      <a:pt x="12" y="170"/>
                    </a:cubicBezTo>
                    <a:cubicBezTo>
                      <a:pt x="5" y="170"/>
                      <a:pt x="0" y="164"/>
                      <a:pt x="0" y="157"/>
                    </a:cubicBez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8" name="Shape 478"/>
              <p:cNvSpPr/>
              <p:nvPr/>
            </p:nvSpPr>
            <p:spPr>
              <a:xfrm>
                <a:off x="3509962" y="5649912"/>
                <a:ext cx="579436" cy="655636"/>
              </a:xfrm>
              <a:custGeom>
                <a:avLst/>
                <a:gdLst/>
                <a:ahLst/>
                <a:cxnLst/>
                <a:rect l="0" t="0" r="0" b="0"/>
                <a:pathLst>
                  <a:path w="154" h="172" extrusionOk="0">
                    <a:moveTo>
                      <a:pt x="129" y="76"/>
                    </a:moveTo>
                    <a:cubicBezTo>
                      <a:pt x="127" y="47"/>
                      <a:pt x="110" y="21"/>
                      <a:pt x="77" y="21"/>
                    </a:cubicBezTo>
                    <a:cubicBezTo>
                      <a:pt x="49" y="21"/>
                      <a:pt x="28" y="44"/>
                      <a:pt x="25" y="76"/>
                    </a:cubicBezTo>
                    <a:lnTo>
                      <a:pt x="129" y="76"/>
                    </a:lnTo>
                    <a:close/>
                    <a:moveTo>
                      <a:pt x="81" y="172"/>
                    </a:moveTo>
                    <a:cubicBezTo>
                      <a:pt x="36" y="172"/>
                      <a:pt x="0" y="137"/>
                      <a:pt x="0" y="86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38"/>
                      <a:pt x="33" y="0"/>
                      <a:pt x="78" y="0"/>
                    </a:cubicBezTo>
                    <a:cubicBezTo>
                      <a:pt x="126" y="0"/>
                      <a:pt x="154" y="40"/>
                      <a:pt x="154" y="83"/>
                    </a:cubicBezTo>
                    <a:cubicBezTo>
                      <a:pt x="154" y="90"/>
                      <a:pt x="148" y="95"/>
                      <a:pt x="142" y="95"/>
                    </a:cubicBezTo>
                    <a:cubicBezTo>
                      <a:pt x="25" y="95"/>
                      <a:pt x="25" y="95"/>
                      <a:pt x="25" y="95"/>
                    </a:cubicBezTo>
                    <a:cubicBezTo>
                      <a:pt x="28" y="130"/>
                      <a:pt x="53" y="150"/>
                      <a:pt x="82" y="150"/>
                    </a:cubicBezTo>
                    <a:cubicBezTo>
                      <a:pt x="102" y="150"/>
                      <a:pt x="117" y="142"/>
                      <a:pt x="129" y="131"/>
                    </a:cubicBezTo>
                    <a:cubicBezTo>
                      <a:pt x="131" y="130"/>
                      <a:pt x="133" y="128"/>
                      <a:pt x="136" y="128"/>
                    </a:cubicBezTo>
                    <a:cubicBezTo>
                      <a:pt x="142" y="128"/>
                      <a:pt x="146" y="133"/>
                      <a:pt x="146" y="139"/>
                    </a:cubicBezTo>
                    <a:cubicBezTo>
                      <a:pt x="146" y="142"/>
                      <a:pt x="145" y="145"/>
                      <a:pt x="142" y="147"/>
                    </a:cubicBezTo>
                    <a:cubicBezTo>
                      <a:pt x="127" y="162"/>
                      <a:pt x="109" y="172"/>
                      <a:pt x="81" y="172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9" name="Shape 479"/>
              <p:cNvSpPr/>
              <p:nvPr/>
            </p:nvSpPr>
            <p:spPr>
              <a:xfrm>
                <a:off x="2503488" y="5649912"/>
                <a:ext cx="547687" cy="655636"/>
              </a:xfrm>
              <a:custGeom>
                <a:avLst/>
                <a:gdLst/>
                <a:ahLst/>
                <a:cxnLst/>
                <a:rect l="0" t="0" r="0" b="0"/>
                <a:pathLst>
                  <a:path w="146" h="172" extrusionOk="0">
                    <a:moveTo>
                      <a:pt x="122" y="107"/>
                    </a:moveTo>
                    <a:cubicBezTo>
                      <a:pt x="122" y="91"/>
                      <a:pt x="122" y="91"/>
                      <a:pt x="122" y="91"/>
                    </a:cubicBezTo>
                    <a:cubicBezTo>
                      <a:pt x="110" y="88"/>
                      <a:pt x="94" y="84"/>
                      <a:pt x="74" y="84"/>
                    </a:cubicBezTo>
                    <a:cubicBezTo>
                      <a:pt x="43" y="84"/>
                      <a:pt x="25" y="98"/>
                      <a:pt x="25" y="118"/>
                    </a:cubicBezTo>
                    <a:cubicBezTo>
                      <a:pt x="25" y="119"/>
                      <a:pt x="25" y="119"/>
                      <a:pt x="25" y="119"/>
                    </a:cubicBezTo>
                    <a:cubicBezTo>
                      <a:pt x="25" y="140"/>
                      <a:pt x="45" y="152"/>
                      <a:pt x="67" y="152"/>
                    </a:cubicBezTo>
                    <a:cubicBezTo>
                      <a:pt x="97" y="152"/>
                      <a:pt x="122" y="133"/>
                      <a:pt x="122" y="107"/>
                    </a:cubicBezTo>
                    <a:moveTo>
                      <a:pt x="0" y="120"/>
                    </a:moveTo>
                    <a:cubicBezTo>
                      <a:pt x="0" y="119"/>
                      <a:pt x="0" y="119"/>
                      <a:pt x="0" y="119"/>
                    </a:cubicBezTo>
                    <a:cubicBezTo>
                      <a:pt x="0" y="85"/>
                      <a:pt x="29" y="66"/>
                      <a:pt x="71" y="66"/>
                    </a:cubicBezTo>
                    <a:cubicBezTo>
                      <a:pt x="92" y="66"/>
                      <a:pt x="107" y="69"/>
                      <a:pt x="122" y="73"/>
                    </a:cubicBezTo>
                    <a:cubicBezTo>
                      <a:pt x="122" y="67"/>
                      <a:pt x="122" y="67"/>
                      <a:pt x="122" y="67"/>
                    </a:cubicBezTo>
                    <a:cubicBezTo>
                      <a:pt x="122" y="37"/>
                      <a:pt x="104" y="22"/>
                      <a:pt x="73" y="22"/>
                    </a:cubicBezTo>
                    <a:cubicBezTo>
                      <a:pt x="56" y="22"/>
                      <a:pt x="46" y="24"/>
                      <a:pt x="34" y="30"/>
                    </a:cubicBezTo>
                    <a:cubicBezTo>
                      <a:pt x="33" y="30"/>
                      <a:pt x="31" y="31"/>
                      <a:pt x="30" y="31"/>
                    </a:cubicBezTo>
                    <a:cubicBezTo>
                      <a:pt x="24" y="31"/>
                      <a:pt x="19" y="26"/>
                      <a:pt x="19" y="20"/>
                    </a:cubicBezTo>
                    <a:cubicBezTo>
                      <a:pt x="19" y="15"/>
                      <a:pt x="21" y="12"/>
                      <a:pt x="26" y="10"/>
                    </a:cubicBezTo>
                    <a:cubicBezTo>
                      <a:pt x="42" y="3"/>
                      <a:pt x="54" y="0"/>
                      <a:pt x="75" y="0"/>
                    </a:cubicBezTo>
                    <a:cubicBezTo>
                      <a:pt x="99" y="0"/>
                      <a:pt x="117" y="6"/>
                      <a:pt x="129" y="19"/>
                    </a:cubicBezTo>
                    <a:cubicBezTo>
                      <a:pt x="140" y="30"/>
                      <a:pt x="146" y="46"/>
                      <a:pt x="146" y="67"/>
                    </a:cubicBezTo>
                    <a:cubicBezTo>
                      <a:pt x="146" y="158"/>
                      <a:pt x="146" y="158"/>
                      <a:pt x="146" y="158"/>
                    </a:cubicBezTo>
                    <a:cubicBezTo>
                      <a:pt x="146" y="165"/>
                      <a:pt x="141" y="170"/>
                      <a:pt x="134" y="170"/>
                    </a:cubicBezTo>
                    <a:cubicBezTo>
                      <a:pt x="127" y="170"/>
                      <a:pt x="122" y="165"/>
                      <a:pt x="122" y="159"/>
                    </a:cubicBezTo>
                    <a:cubicBezTo>
                      <a:pt x="122" y="143"/>
                      <a:pt x="122" y="143"/>
                      <a:pt x="122" y="143"/>
                    </a:cubicBezTo>
                    <a:cubicBezTo>
                      <a:pt x="111" y="158"/>
                      <a:pt x="91" y="172"/>
                      <a:pt x="62" y="172"/>
                    </a:cubicBezTo>
                    <a:cubicBezTo>
                      <a:pt x="32" y="172"/>
                      <a:pt x="0" y="154"/>
                      <a:pt x="0" y="120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0" name="Shape 480"/>
              <p:cNvSpPr/>
              <p:nvPr/>
            </p:nvSpPr>
            <p:spPr>
              <a:xfrm>
                <a:off x="-84138" y="5622925"/>
                <a:ext cx="1635124" cy="682625"/>
              </a:xfrm>
              <a:custGeom>
                <a:avLst/>
                <a:gdLst/>
                <a:ahLst/>
                <a:cxnLst/>
                <a:rect l="0" t="0" r="0" b="0"/>
                <a:pathLst>
                  <a:path w="435" h="179" extrusionOk="0">
                    <a:moveTo>
                      <a:pt x="49" y="18"/>
                    </a:moveTo>
                    <a:cubicBezTo>
                      <a:pt x="43" y="6"/>
                      <a:pt x="30" y="0"/>
                      <a:pt x="17" y="6"/>
                    </a:cubicBezTo>
                    <a:cubicBezTo>
                      <a:pt x="5" y="12"/>
                      <a:pt x="0" y="25"/>
                      <a:pt x="6" y="37"/>
                    </a:cubicBezTo>
                    <a:cubicBezTo>
                      <a:pt x="58" y="152"/>
                      <a:pt x="58" y="152"/>
                      <a:pt x="58" y="152"/>
                    </a:cubicBezTo>
                    <a:cubicBezTo>
                      <a:pt x="67" y="169"/>
                      <a:pt x="75" y="179"/>
                      <a:pt x="92" y="179"/>
                    </a:cubicBezTo>
                    <a:cubicBezTo>
                      <a:pt x="109" y="179"/>
                      <a:pt x="117" y="169"/>
                      <a:pt x="125" y="152"/>
                    </a:cubicBezTo>
                    <a:cubicBezTo>
                      <a:pt x="125" y="152"/>
                      <a:pt x="171" y="52"/>
                      <a:pt x="171" y="51"/>
                    </a:cubicBezTo>
                    <a:cubicBezTo>
                      <a:pt x="172" y="50"/>
                      <a:pt x="173" y="46"/>
                      <a:pt x="178" y="46"/>
                    </a:cubicBezTo>
                    <a:cubicBezTo>
                      <a:pt x="182" y="47"/>
                      <a:pt x="185" y="50"/>
                      <a:pt x="185" y="54"/>
                    </a:cubicBezTo>
                    <a:cubicBezTo>
                      <a:pt x="185" y="151"/>
                      <a:pt x="185" y="151"/>
                      <a:pt x="185" y="151"/>
                    </a:cubicBezTo>
                    <a:cubicBezTo>
                      <a:pt x="185" y="166"/>
                      <a:pt x="193" y="179"/>
                      <a:pt x="209" y="179"/>
                    </a:cubicBezTo>
                    <a:cubicBezTo>
                      <a:pt x="225" y="179"/>
                      <a:pt x="234" y="166"/>
                      <a:pt x="234" y="151"/>
                    </a:cubicBezTo>
                    <a:cubicBezTo>
                      <a:pt x="234" y="72"/>
                      <a:pt x="234" y="72"/>
                      <a:pt x="234" y="72"/>
                    </a:cubicBezTo>
                    <a:cubicBezTo>
                      <a:pt x="234" y="56"/>
                      <a:pt x="245" y="46"/>
                      <a:pt x="260" y="46"/>
                    </a:cubicBezTo>
                    <a:cubicBezTo>
                      <a:pt x="275" y="46"/>
                      <a:pt x="285" y="57"/>
                      <a:pt x="285" y="72"/>
                    </a:cubicBezTo>
                    <a:cubicBezTo>
                      <a:pt x="285" y="151"/>
                      <a:pt x="285" y="151"/>
                      <a:pt x="285" y="151"/>
                    </a:cubicBezTo>
                    <a:cubicBezTo>
                      <a:pt x="285" y="166"/>
                      <a:pt x="294" y="179"/>
                      <a:pt x="310" y="179"/>
                    </a:cubicBezTo>
                    <a:cubicBezTo>
                      <a:pt x="326" y="179"/>
                      <a:pt x="334" y="166"/>
                      <a:pt x="334" y="151"/>
                    </a:cubicBezTo>
                    <a:cubicBezTo>
                      <a:pt x="334" y="72"/>
                      <a:pt x="334" y="72"/>
                      <a:pt x="334" y="72"/>
                    </a:cubicBezTo>
                    <a:cubicBezTo>
                      <a:pt x="334" y="56"/>
                      <a:pt x="345" y="46"/>
                      <a:pt x="360" y="46"/>
                    </a:cubicBezTo>
                    <a:cubicBezTo>
                      <a:pt x="375" y="46"/>
                      <a:pt x="385" y="57"/>
                      <a:pt x="385" y="72"/>
                    </a:cubicBezTo>
                    <a:cubicBezTo>
                      <a:pt x="385" y="151"/>
                      <a:pt x="385" y="151"/>
                      <a:pt x="385" y="151"/>
                    </a:cubicBezTo>
                    <a:cubicBezTo>
                      <a:pt x="385" y="166"/>
                      <a:pt x="394" y="179"/>
                      <a:pt x="410" y="179"/>
                    </a:cubicBezTo>
                    <a:cubicBezTo>
                      <a:pt x="426" y="179"/>
                      <a:pt x="435" y="166"/>
                      <a:pt x="435" y="151"/>
                    </a:cubicBezTo>
                    <a:cubicBezTo>
                      <a:pt x="435" y="61"/>
                      <a:pt x="435" y="61"/>
                      <a:pt x="435" y="61"/>
                    </a:cubicBezTo>
                    <a:cubicBezTo>
                      <a:pt x="435" y="27"/>
                      <a:pt x="408" y="4"/>
                      <a:pt x="375" y="4"/>
                    </a:cubicBezTo>
                    <a:cubicBezTo>
                      <a:pt x="343" y="4"/>
                      <a:pt x="323" y="26"/>
                      <a:pt x="323" y="26"/>
                    </a:cubicBezTo>
                    <a:cubicBezTo>
                      <a:pt x="312" y="12"/>
                      <a:pt x="297" y="4"/>
                      <a:pt x="272" y="4"/>
                    </a:cubicBezTo>
                    <a:cubicBezTo>
                      <a:pt x="246" y="4"/>
                      <a:pt x="223" y="26"/>
                      <a:pt x="223" y="26"/>
                    </a:cubicBezTo>
                    <a:cubicBezTo>
                      <a:pt x="212" y="12"/>
                      <a:pt x="194" y="4"/>
                      <a:pt x="178" y="4"/>
                    </a:cubicBezTo>
                    <a:cubicBezTo>
                      <a:pt x="155" y="4"/>
                      <a:pt x="136" y="14"/>
                      <a:pt x="125" y="40"/>
                    </a:cubicBezTo>
                    <a:cubicBezTo>
                      <a:pt x="92" y="119"/>
                      <a:pt x="92" y="119"/>
                      <a:pt x="92" y="119"/>
                    </a:cubicBezTo>
                    <a:lnTo>
                      <a:pt x="49" y="18"/>
                    </a:lnTo>
                    <a:close/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1" name="Shape 481"/>
              <p:cNvSpPr/>
              <p:nvPr/>
            </p:nvSpPr>
            <p:spPr>
              <a:xfrm>
                <a:off x="4097337" y="5649912"/>
                <a:ext cx="149225" cy="157163"/>
              </a:xfrm>
              <a:custGeom>
                <a:avLst/>
                <a:gdLst/>
                <a:ahLst/>
                <a:cxnLst/>
                <a:rect l="0" t="0" r="0" b="0"/>
                <a:pathLst>
                  <a:path w="40" h="41" extrusionOk="0">
                    <a:moveTo>
                      <a:pt x="37" y="20"/>
                    </a:moveTo>
                    <a:cubicBezTo>
                      <a:pt x="37" y="20"/>
                      <a:pt x="37" y="20"/>
                      <a:pt x="37" y="20"/>
                    </a:cubicBezTo>
                    <a:cubicBezTo>
                      <a:pt x="37" y="11"/>
                      <a:pt x="29" y="4"/>
                      <a:pt x="20" y="4"/>
                    </a:cubicBezTo>
                    <a:cubicBezTo>
                      <a:pt x="11" y="4"/>
                      <a:pt x="3" y="11"/>
                      <a:pt x="3" y="20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3" y="30"/>
                      <a:pt x="11" y="37"/>
                      <a:pt x="20" y="37"/>
                    </a:cubicBezTo>
                    <a:cubicBezTo>
                      <a:pt x="29" y="37"/>
                      <a:pt x="37" y="30"/>
                      <a:pt x="37" y="20"/>
                    </a:cubicBezTo>
                    <a:moveTo>
                      <a:pt x="0" y="21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2" y="0"/>
                      <a:pt x="40" y="9"/>
                      <a:pt x="40" y="20"/>
                    </a:cubicBezTo>
                    <a:cubicBezTo>
                      <a:pt x="40" y="20"/>
                      <a:pt x="40" y="20"/>
                      <a:pt x="40" y="20"/>
                    </a:cubicBezTo>
                    <a:cubicBezTo>
                      <a:pt x="40" y="32"/>
                      <a:pt x="31" y="41"/>
                      <a:pt x="20" y="41"/>
                    </a:cubicBezTo>
                    <a:cubicBezTo>
                      <a:pt x="8" y="41"/>
                      <a:pt x="0" y="32"/>
                      <a:pt x="0" y="21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2" name="Shape 482"/>
              <p:cNvSpPr/>
              <p:nvPr/>
            </p:nvSpPr>
            <p:spPr>
              <a:xfrm>
                <a:off x="4141787" y="5688012"/>
                <a:ext cx="63498" cy="76198"/>
              </a:xfrm>
              <a:custGeom>
                <a:avLst/>
                <a:gdLst/>
                <a:ahLst/>
                <a:cxnLst/>
                <a:rect l="0" t="0" r="0" b="0"/>
                <a:pathLst>
                  <a:path w="17" h="20" extrusionOk="0">
                    <a:moveTo>
                      <a:pt x="9" y="10"/>
                    </a:moveTo>
                    <a:cubicBezTo>
                      <a:pt x="11" y="10"/>
                      <a:pt x="12" y="9"/>
                      <a:pt x="12" y="7"/>
                    </a:cubicBezTo>
                    <a:cubicBezTo>
                      <a:pt x="12" y="7"/>
                      <a:pt x="12" y="7"/>
                      <a:pt x="12" y="7"/>
                    </a:cubicBezTo>
                    <a:cubicBezTo>
                      <a:pt x="12" y="5"/>
                      <a:pt x="11" y="4"/>
                      <a:pt x="9" y="4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5" y="10"/>
                      <a:pt x="5" y="10"/>
                      <a:pt x="5" y="10"/>
                    </a:cubicBezTo>
                    <a:lnTo>
                      <a:pt x="9" y="10"/>
                    </a:lnTo>
                    <a:close/>
                    <a:moveTo>
                      <a:pt x="0" y="2"/>
                    </a:moveTo>
                    <a:cubicBezTo>
                      <a:pt x="0" y="1"/>
                      <a:pt x="1" y="0"/>
                      <a:pt x="2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2" y="0"/>
                      <a:pt x="14" y="1"/>
                      <a:pt x="15" y="2"/>
                    </a:cubicBezTo>
                    <a:cubicBezTo>
                      <a:pt x="16" y="3"/>
                      <a:pt x="17" y="5"/>
                      <a:pt x="17" y="7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7" y="10"/>
                      <a:pt x="15" y="12"/>
                      <a:pt x="13" y="13"/>
                    </a:cubicBezTo>
                    <a:cubicBezTo>
                      <a:pt x="16" y="17"/>
                      <a:pt x="16" y="17"/>
                      <a:pt x="16" y="17"/>
                    </a:cubicBezTo>
                    <a:cubicBezTo>
                      <a:pt x="16" y="17"/>
                      <a:pt x="16" y="18"/>
                      <a:pt x="16" y="18"/>
                    </a:cubicBezTo>
                    <a:cubicBezTo>
                      <a:pt x="16" y="19"/>
                      <a:pt x="15" y="20"/>
                      <a:pt x="14" y="20"/>
                    </a:cubicBezTo>
                    <a:cubicBezTo>
                      <a:pt x="13" y="20"/>
                      <a:pt x="13" y="20"/>
                      <a:pt x="12" y="19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5" y="18"/>
                      <a:pt x="5" y="18"/>
                      <a:pt x="5" y="18"/>
                    </a:cubicBezTo>
                    <a:cubicBezTo>
                      <a:pt x="5" y="19"/>
                      <a:pt x="4" y="20"/>
                      <a:pt x="2" y="20"/>
                    </a:cubicBezTo>
                    <a:cubicBezTo>
                      <a:pt x="1" y="20"/>
                      <a:pt x="0" y="19"/>
                      <a:pt x="0" y="18"/>
                    </a:cubicBez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483" name="Shape 483"/>
          <p:cNvSpPr txBox="1">
            <a:spLocks noGrp="1"/>
          </p:cNvSpPr>
          <p:nvPr>
            <p:ph type="body" idx="1"/>
          </p:nvPr>
        </p:nvSpPr>
        <p:spPr>
          <a:xfrm>
            <a:off x="1295400" y="4740498"/>
            <a:ext cx="3048000" cy="141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3175" indent="-3175" algn="r" rtl="0">
              <a:spcBef>
                <a:spcPts val="0"/>
              </a:spcBef>
              <a:buClr>
                <a:srgbClr val="003448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84" name="Shape 484"/>
          <p:cNvSpPr txBox="1">
            <a:spLocks noGrp="1"/>
          </p:cNvSpPr>
          <p:nvPr>
            <p:ph type="body" idx="2"/>
          </p:nvPr>
        </p:nvSpPr>
        <p:spPr>
          <a:xfrm>
            <a:off x="4572000" y="4740498"/>
            <a:ext cx="3383399" cy="141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3175" indent="-3175" rtl="0">
              <a:spcBef>
                <a:spcPts val="0"/>
              </a:spcBef>
              <a:buClr>
                <a:srgbClr val="003448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Shape 486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7" name="Shape 487"/>
          <p:cNvSpPr txBox="1">
            <a:spLocks noGrp="1"/>
          </p:cNvSpPr>
          <p:nvPr>
            <p:ph type="body" idx="1"/>
          </p:nvPr>
        </p:nvSpPr>
        <p:spPr>
          <a:xfrm rot="5400000">
            <a:off x="2247898" y="-419099"/>
            <a:ext cx="4648199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25400" algn="l" rtl="0">
              <a:lnSpc>
                <a:spcPct val="90000"/>
              </a:lnSpc>
              <a:spcBef>
                <a:spcPts val="1200"/>
              </a:spcBef>
              <a:buClr>
                <a:srgbClr val="A8A8AB"/>
              </a:buClr>
              <a:buFont typeface="Arial"/>
              <a:buChar char="•"/>
              <a:defRPr/>
            </a:lvl1pPr>
            <a:lvl2pPr marL="502918" indent="-45718" algn="l" rtl="0">
              <a:lnSpc>
                <a:spcPct val="90000"/>
              </a:lnSpc>
              <a:spcBef>
                <a:spcPts val="800"/>
              </a:spcBef>
              <a:buClr>
                <a:srgbClr val="A8A8AB"/>
              </a:buClr>
              <a:buFont typeface="Arial"/>
              <a:buChar char="–"/>
              <a:defRPr/>
            </a:lvl2pPr>
            <a:lvl3pPr marL="731520" indent="-76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3pPr>
            <a:lvl4pPr marL="9601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4pPr>
            <a:lvl5pPr marL="11887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5pPr>
            <a:lvl6pPr marL="14173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6pPr>
            <a:lvl7pPr marL="16459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7pPr>
            <a:lvl8pPr marL="18745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8pPr>
            <a:lvl9pPr marL="21031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488" name="Shape 488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9" cy="13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89" name="Shape 489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90" name="Shape 490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Shape 492"/>
          <p:cNvSpPr txBox="1">
            <a:spLocks noGrp="1"/>
          </p:cNvSpPr>
          <p:nvPr>
            <p:ph type="title"/>
          </p:nvPr>
        </p:nvSpPr>
        <p:spPr>
          <a:xfrm rot="5400000">
            <a:off x="5436899" y="2769901"/>
            <a:ext cx="5676900" cy="822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3" name="Shape 493"/>
          <p:cNvSpPr txBox="1">
            <a:spLocks noGrp="1"/>
          </p:cNvSpPr>
          <p:nvPr>
            <p:ph type="body" idx="1"/>
          </p:nvPr>
        </p:nvSpPr>
        <p:spPr>
          <a:xfrm rot="5400000">
            <a:off x="1200149" y="-400048"/>
            <a:ext cx="5676900" cy="7162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25400" algn="l" rtl="0">
              <a:lnSpc>
                <a:spcPct val="90000"/>
              </a:lnSpc>
              <a:spcBef>
                <a:spcPts val="1200"/>
              </a:spcBef>
              <a:buClr>
                <a:srgbClr val="A8A8AB"/>
              </a:buClr>
              <a:buFont typeface="Arial"/>
              <a:buChar char="•"/>
              <a:defRPr/>
            </a:lvl1pPr>
            <a:lvl2pPr marL="502918" indent="-45718" algn="l" rtl="0">
              <a:lnSpc>
                <a:spcPct val="90000"/>
              </a:lnSpc>
              <a:spcBef>
                <a:spcPts val="800"/>
              </a:spcBef>
              <a:buClr>
                <a:srgbClr val="A8A8AB"/>
              </a:buClr>
              <a:buFont typeface="Arial"/>
              <a:buChar char="–"/>
              <a:defRPr/>
            </a:lvl2pPr>
            <a:lvl3pPr marL="731520" indent="-76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3pPr>
            <a:lvl4pPr marL="9601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4pPr>
            <a:lvl5pPr marL="11887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5pPr>
            <a:lvl6pPr marL="14173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6pPr>
            <a:lvl7pPr marL="16459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7pPr>
            <a:lvl8pPr marL="18745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8pPr>
            <a:lvl9pPr marL="21031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494" name="Shape 494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9" cy="13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95" name="Shape 495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96" name="Shape 496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 with Pictur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1676400"/>
            <a:ext cx="4572000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457200" y="3276600"/>
            <a:ext cx="4572000" cy="60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  <p:grpSp>
        <p:nvGrpSpPr>
          <p:cNvPr id="65" name="Shape 65"/>
          <p:cNvGrpSpPr/>
          <p:nvPr/>
        </p:nvGrpSpPr>
        <p:grpSpPr>
          <a:xfrm>
            <a:off x="448522" y="6446043"/>
            <a:ext cx="1099792" cy="173354"/>
            <a:chOff x="-84138" y="5622925"/>
            <a:chExt cx="4330700" cy="682625"/>
          </a:xfrm>
        </p:grpSpPr>
        <p:sp>
          <p:nvSpPr>
            <p:cNvPr id="66" name="Shape 66"/>
            <p:cNvSpPr/>
            <p:nvPr/>
          </p:nvSpPr>
          <p:spPr>
            <a:xfrm>
              <a:off x="1589087" y="5649912"/>
              <a:ext cx="914400" cy="647699"/>
            </a:xfrm>
            <a:custGeom>
              <a:avLst/>
              <a:gdLst/>
              <a:ahLst/>
              <a:cxnLst/>
              <a:rect l="0" t="0" r="0" b="0"/>
              <a:pathLst>
                <a:path w="243" h="170" extrusionOk="0">
                  <a:moveTo>
                    <a:pt x="52" y="159"/>
                  </a:moveTo>
                  <a:cubicBezTo>
                    <a:pt x="2" y="19"/>
                    <a:pt x="2" y="19"/>
                    <a:pt x="2" y="19"/>
                  </a:cubicBezTo>
                  <a:cubicBezTo>
                    <a:pt x="1" y="17"/>
                    <a:pt x="0" y="14"/>
                    <a:pt x="0" y="12"/>
                  </a:cubicBezTo>
                  <a:cubicBezTo>
                    <a:pt x="0" y="6"/>
                    <a:pt x="5" y="0"/>
                    <a:pt x="13" y="0"/>
                  </a:cubicBezTo>
                  <a:cubicBezTo>
                    <a:pt x="19" y="0"/>
                    <a:pt x="23" y="4"/>
                    <a:pt x="25" y="11"/>
                  </a:cubicBezTo>
                  <a:cubicBezTo>
                    <a:pt x="67" y="131"/>
                    <a:pt x="67" y="131"/>
                    <a:pt x="67" y="131"/>
                  </a:cubicBezTo>
                  <a:cubicBezTo>
                    <a:pt x="109" y="10"/>
                    <a:pt x="109" y="10"/>
                    <a:pt x="109" y="10"/>
                  </a:cubicBezTo>
                  <a:cubicBezTo>
                    <a:pt x="111" y="4"/>
                    <a:pt x="114" y="0"/>
                    <a:pt x="121" y="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9" y="0"/>
                    <a:pt x="133" y="4"/>
                    <a:pt x="135" y="10"/>
                  </a:cubicBezTo>
                  <a:cubicBezTo>
                    <a:pt x="177" y="131"/>
                    <a:pt x="177" y="131"/>
                    <a:pt x="177" y="131"/>
                  </a:cubicBezTo>
                  <a:cubicBezTo>
                    <a:pt x="219" y="10"/>
                    <a:pt x="219" y="10"/>
                    <a:pt x="219" y="10"/>
                  </a:cubicBezTo>
                  <a:cubicBezTo>
                    <a:pt x="221" y="5"/>
                    <a:pt x="224" y="0"/>
                    <a:pt x="231" y="0"/>
                  </a:cubicBezTo>
                  <a:cubicBezTo>
                    <a:pt x="238" y="0"/>
                    <a:pt x="243" y="6"/>
                    <a:pt x="243" y="12"/>
                  </a:cubicBezTo>
                  <a:cubicBezTo>
                    <a:pt x="243" y="14"/>
                    <a:pt x="242" y="17"/>
                    <a:pt x="241" y="19"/>
                  </a:cubicBezTo>
                  <a:cubicBezTo>
                    <a:pt x="191" y="159"/>
                    <a:pt x="191" y="159"/>
                    <a:pt x="191" y="159"/>
                  </a:cubicBezTo>
                  <a:cubicBezTo>
                    <a:pt x="188" y="166"/>
                    <a:pt x="183" y="170"/>
                    <a:pt x="177" y="170"/>
                  </a:cubicBezTo>
                  <a:cubicBezTo>
                    <a:pt x="176" y="170"/>
                    <a:pt x="176" y="170"/>
                    <a:pt x="176" y="170"/>
                  </a:cubicBezTo>
                  <a:cubicBezTo>
                    <a:pt x="170" y="170"/>
                    <a:pt x="165" y="166"/>
                    <a:pt x="163" y="159"/>
                  </a:cubicBezTo>
                  <a:cubicBezTo>
                    <a:pt x="122" y="40"/>
                    <a:pt x="122" y="40"/>
                    <a:pt x="122" y="40"/>
                  </a:cubicBezTo>
                  <a:cubicBezTo>
                    <a:pt x="80" y="159"/>
                    <a:pt x="80" y="159"/>
                    <a:pt x="80" y="159"/>
                  </a:cubicBezTo>
                  <a:cubicBezTo>
                    <a:pt x="78" y="166"/>
                    <a:pt x="73" y="170"/>
                    <a:pt x="66" y="170"/>
                  </a:cubicBezTo>
                  <a:cubicBezTo>
                    <a:pt x="66" y="170"/>
                    <a:pt x="66" y="170"/>
                    <a:pt x="66" y="170"/>
                  </a:cubicBezTo>
                  <a:cubicBezTo>
                    <a:pt x="60" y="170"/>
                    <a:pt x="55" y="166"/>
                    <a:pt x="52" y="159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67" name="Shape 67"/>
            <p:cNvSpPr/>
            <p:nvPr/>
          </p:nvSpPr>
          <p:spPr>
            <a:xfrm>
              <a:off x="3163888" y="5649912"/>
              <a:ext cx="354011" cy="647699"/>
            </a:xfrm>
            <a:custGeom>
              <a:avLst/>
              <a:gdLst/>
              <a:ahLst/>
              <a:cxnLst/>
              <a:rect l="0" t="0" r="0" b="0"/>
              <a:pathLst>
                <a:path w="94" h="170" extrusionOk="0">
                  <a:moveTo>
                    <a:pt x="0" y="13"/>
                  </a:moveTo>
                  <a:cubicBezTo>
                    <a:pt x="0" y="6"/>
                    <a:pt x="5" y="0"/>
                    <a:pt x="12" y="0"/>
                  </a:cubicBezTo>
                  <a:cubicBezTo>
                    <a:pt x="19" y="0"/>
                    <a:pt x="24" y="5"/>
                    <a:pt x="24" y="13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37" y="13"/>
                    <a:pt x="64" y="0"/>
                    <a:pt x="82" y="0"/>
                  </a:cubicBezTo>
                  <a:cubicBezTo>
                    <a:pt x="89" y="0"/>
                    <a:pt x="94" y="6"/>
                    <a:pt x="94" y="13"/>
                  </a:cubicBezTo>
                  <a:cubicBezTo>
                    <a:pt x="94" y="20"/>
                    <a:pt x="89" y="24"/>
                    <a:pt x="83" y="25"/>
                  </a:cubicBezTo>
                  <a:cubicBezTo>
                    <a:pt x="51" y="29"/>
                    <a:pt x="24" y="53"/>
                    <a:pt x="24" y="101"/>
                  </a:cubicBezTo>
                  <a:cubicBezTo>
                    <a:pt x="24" y="157"/>
                    <a:pt x="24" y="157"/>
                    <a:pt x="24" y="157"/>
                  </a:cubicBezTo>
                  <a:cubicBezTo>
                    <a:pt x="24" y="164"/>
                    <a:pt x="19" y="170"/>
                    <a:pt x="12" y="170"/>
                  </a:cubicBezTo>
                  <a:cubicBezTo>
                    <a:pt x="5" y="170"/>
                    <a:pt x="0" y="164"/>
                    <a:pt x="0" y="157"/>
                  </a:cubicBezTo>
                  <a:lnTo>
                    <a:pt x="0" y="13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68" name="Shape 68"/>
            <p:cNvSpPr/>
            <p:nvPr/>
          </p:nvSpPr>
          <p:spPr>
            <a:xfrm>
              <a:off x="3509962" y="5649912"/>
              <a:ext cx="579436" cy="655637"/>
            </a:xfrm>
            <a:custGeom>
              <a:avLst/>
              <a:gdLst/>
              <a:ahLst/>
              <a:cxnLst/>
              <a:rect l="0" t="0" r="0" b="0"/>
              <a:pathLst>
                <a:path w="154" h="172" extrusionOk="0">
                  <a:moveTo>
                    <a:pt x="129" y="76"/>
                  </a:moveTo>
                  <a:cubicBezTo>
                    <a:pt x="127" y="47"/>
                    <a:pt x="110" y="21"/>
                    <a:pt x="77" y="21"/>
                  </a:cubicBezTo>
                  <a:cubicBezTo>
                    <a:pt x="49" y="21"/>
                    <a:pt x="28" y="44"/>
                    <a:pt x="25" y="76"/>
                  </a:cubicBezTo>
                  <a:lnTo>
                    <a:pt x="129" y="76"/>
                  </a:lnTo>
                  <a:close/>
                  <a:moveTo>
                    <a:pt x="81" y="172"/>
                  </a:moveTo>
                  <a:cubicBezTo>
                    <a:pt x="36" y="172"/>
                    <a:pt x="0" y="137"/>
                    <a:pt x="0" y="86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3" y="0"/>
                    <a:pt x="78" y="0"/>
                  </a:cubicBezTo>
                  <a:cubicBezTo>
                    <a:pt x="126" y="0"/>
                    <a:pt x="154" y="40"/>
                    <a:pt x="154" y="83"/>
                  </a:cubicBezTo>
                  <a:cubicBezTo>
                    <a:pt x="154" y="90"/>
                    <a:pt x="148" y="95"/>
                    <a:pt x="142" y="95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28" y="130"/>
                    <a:pt x="53" y="150"/>
                    <a:pt x="82" y="150"/>
                  </a:cubicBezTo>
                  <a:cubicBezTo>
                    <a:pt x="102" y="150"/>
                    <a:pt x="117" y="142"/>
                    <a:pt x="129" y="131"/>
                  </a:cubicBezTo>
                  <a:cubicBezTo>
                    <a:pt x="131" y="130"/>
                    <a:pt x="133" y="128"/>
                    <a:pt x="136" y="128"/>
                  </a:cubicBezTo>
                  <a:cubicBezTo>
                    <a:pt x="142" y="128"/>
                    <a:pt x="146" y="133"/>
                    <a:pt x="146" y="139"/>
                  </a:cubicBezTo>
                  <a:cubicBezTo>
                    <a:pt x="146" y="142"/>
                    <a:pt x="145" y="145"/>
                    <a:pt x="142" y="147"/>
                  </a:cubicBezTo>
                  <a:cubicBezTo>
                    <a:pt x="127" y="162"/>
                    <a:pt x="109" y="172"/>
                    <a:pt x="81" y="172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69" name="Shape 69"/>
            <p:cNvSpPr/>
            <p:nvPr/>
          </p:nvSpPr>
          <p:spPr>
            <a:xfrm>
              <a:off x="2503488" y="5649912"/>
              <a:ext cx="547688" cy="655637"/>
            </a:xfrm>
            <a:custGeom>
              <a:avLst/>
              <a:gdLst/>
              <a:ahLst/>
              <a:cxnLst/>
              <a:rect l="0" t="0" r="0" b="0"/>
              <a:pathLst>
                <a:path w="146" h="172" extrusionOk="0">
                  <a:moveTo>
                    <a:pt x="122" y="107"/>
                  </a:moveTo>
                  <a:cubicBezTo>
                    <a:pt x="122" y="91"/>
                    <a:pt x="122" y="91"/>
                    <a:pt x="122" y="91"/>
                  </a:cubicBezTo>
                  <a:cubicBezTo>
                    <a:pt x="110" y="88"/>
                    <a:pt x="94" y="84"/>
                    <a:pt x="74" y="84"/>
                  </a:cubicBezTo>
                  <a:cubicBezTo>
                    <a:pt x="43" y="84"/>
                    <a:pt x="25" y="98"/>
                    <a:pt x="25" y="118"/>
                  </a:cubicBezTo>
                  <a:cubicBezTo>
                    <a:pt x="25" y="119"/>
                    <a:pt x="25" y="119"/>
                    <a:pt x="25" y="119"/>
                  </a:cubicBezTo>
                  <a:cubicBezTo>
                    <a:pt x="25" y="140"/>
                    <a:pt x="45" y="152"/>
                    <a:pt x="67" y="152"/>
                  </a:cubicBezTo>
                  <a:cubicBezTo>
                    <a:pt x="97" y="152"/>
                    <a:pt x="122" y="133"/>
                    <a:pt x="122" y="107"/>
                  </a:cubicBezTo>
                  <a:moveTo>
                    <a:pt x="0" y="120"/>
                  </a:moveTo>
                  <a:cubicBezTo>
                    <a:pt x="0" y="119"/>
                    <a:pt x="0" y="119"/>
                    <a:pt x="0" y="119"/>
                  </a:cubicBezTo>
                  <a:cubicBezTo>
                    <a:pt x="0" y="85"/>
                    <a:pt x="29" y="66"/>
                    <a:pt x="71" y="66"/>
                  </a:cubicBezTo>
                  <a:cubicBezTo>
                    <a:pt x="92" y="66"/>
                    <a:pt x="107" y="69"/>
                    <a:pt x="122" y="73"/>
                  </a:cubicBezTo>
                  <a:cubicBezTo>
                    <a:pt x="122" y="67"/>
                    <a:pt x="122" y="67"/>
                    <a:pt x="122" y="67"/>
                  </a:cubicBezTo>
                  <a:cubicBezTo>
                    <a:pt x="122" y="37"/>
                    <a:pt x="104" y="22"/>
                    <a:pt x="73" y="22"/>
                  </a:cubicBezTo>
                  <a:cubicBezTo>
                    <a:pt x="56" y="22"/>
                    <a:pt x="46" y="24"/>
                    <a:pt x="34" y="30"/>
                  </a:cubicBezTo>
                  <a:cubicBezTo>
                    <a:pt x="33" y="30"/>
                    <a:pt x="31" y="31"/>
                    <a:pt x="30" y="31"/>
                  </a:cubicBezTo>
                  <a:cubicBezTo>
                    <a:pt x="24" y="31"/>
                    <a:pt x="19" y="26"/>
                    <a:pt x="19" y="20"/>
                  </a:cubicBezTo>
                  <a:cubicBezTo>
                    <a:pt x="19" y="15"/>
                    <a:pt x="21" y="12"/>
                    <a:pt x="26" y="10"/>
                  </a:cubicBezTo>
                  <a:cubicBezTo>
                    <a:pt x="42" y="3"/>
                    <a:pt x="54" y="0"/>
                    <a:pt x="75" y="0"/>
                  </a:cubicBezTo>
                  <a:cubicBezTo>
                    <a:pt x="99" y="0"/>
                    <a:pt x="117" y="6"/>
                    <a:pt x="129" y="19"/>
                  </a:cubicBezTo>
                  <a:cubicBezTo>
                    <a:pt x="140" y="30"/>
                    <a:pt x="146" y="46"/>
                    <a:pt x="146" y="67"/>
                  </a:cubicBezTo>
                  <a:cubicBezTo>
                    <a:pt x="146" y="158"/>
                    <a:pt x="146" y="158"/>
                    <a:pt x="146" y="158"/>
                  </a:cubicBezTo>
                  <a:cubicBezTo>
                    <a:pt x="146" y="165"/>
                    <a:pt x="141" y="170"/>
                    <a:pt x="134" y="170"/>
                  </a:cubicBezTo>
                  <a:cubicBezTo>
                    <a:pt x="127" y="170"/>
                    <a:pt x="122" y="165"/>
                    <a:pt x="122" y="159"/>
                  </a:cubicBezTo>
                  <a:cubicBezTo>
                    <a:pt x="122" y="143"/>
                    <a:pt x="122" y="143"/>
                    <a:pt x="122" y="143"/>
                  </a:cubicBezTo>
                  <a:cubicBezTo>
                    <a:pt x="111" y="158"/>
                    <a:pt x="91" y="172"/>
                    <a:pt x="62" y="172"/>
                  </a:cubicBezTo>
                  <a:cubicBezTo>
                    <a:pt x="32" y="172"/>
                    <a:pt x="0" y="154"/>
                    <a:pt x="0" y="12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70" name="Shape 70"/>
            <p:cNvSpPr/>
            <p:nvPr/>
          </p:nvSpPr>
          <p:spPr>
            <a:xfrm>
              <a:off x="-84138" y="5622925"/>
              <a:ext cx="1635125" cy="682625"/>
            </a:xfrm>
            <a:custGeom>
              <a:avLst/>
              <a:gdLst/>
              <a:ahLst/>
              <a:cxnLst/>
              <a:rect l="0" t="0" r="0" b="0"/>
              <a:pathLst>
                <a:path w="435" h="179" extrusionOk="0">
                  <a:moveTo>
                    <a:pt x="49" y="18"/>
                  </a:moveTo>
                  <a:cubicBezTo>
                    <a:pt x="43" y="6"/>
                    <a:pt x="30" y="0"/>
                    <a:pt x="17" y="6"/>
                  </a:cubicBezTo>
                  <a:cubicBezTo>
                    <a:pt x="5" y="12"/>
                    <a:pt x="0" y="25"/>
                    <a:pt x="6" y="37"/>
                  </a:cubicBezTo>
                  <a:cubicBezTo>
                    <a:pt x="58" y="152"/>
                    <a:pt x="58" y="152"/>
                    <a:pt x="58" y="152"/>
                  </a:cubicBezTo>
                  <a:cubicBezTo>
                    <a:pt x="67" y="169"/>
                    <a:pt x="75" y="179"/>
                    <a:pt x="92" y="179"/>
                  </a:cubicBezTo>
                  <a:cubicBezTo>
                    <a:pt x="109" y="179"/>
                    <a:pt x="117" y="169"/>
                    <a:pt x="125" y="152"/>
                  </a:cubicBezTo>
                  <a:cubicBezTo>
                    <a:pt x="125" y="152"/>
                    <a:pt x="171" y="52"/>
                    <a:pt x="171" y="51"/>
                  </a:cubicBezTo>
                  <a:cubicBezTo>
                    <a:pt x="172" y="50"/>
                    <a:pt x="173" y="46"/>
                    <a:pt x="178" y="46"/>
                  </a:cubicBezTo>
                  <a:cubicBezTo>
                    <a:pt x="182" y="47"/>
                    <a:pt x="185" y="50"/>
                    <a:pt x="185" y="54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185" y="166"/>
                    <a:pt x="193" y="179"/>
                    <a:pt x="209" y="179"/>
                  </a:cubicBezTo>
                  <a:cubicBezTo>
                    <a:pt x="225" y="179"/>
                    <a:pt x="234" y="166"/>
                    <a:pt x="234" y="151"/>
                  </a:cubicBezTo>
                  <a:cubicBezTo>
                    <a:pt x="234" y="72"/>
                    <a:pt x="234" y="72"/>
                    <a:pt x="234" y="72"/>
                  </a:cubicBezTo>
                  <a:cubicBezTo>
                    <a:pt x="234" y="56"/>
                    <a:pt x="245" y="46"/>
                    <a:pt x="260" y="46"/>
                  </a:cubicBezTo>
                  <a:cubicBezTo>
                    <a:pt x="275" y="46"/>
                    <a:pt x="285" y="57"/>
                    <a:pt x="285" y="72"/>
                  </a:cubicBezTo>
                  <a:cubicBezTo>
                    <a:pt x="285" y="151"/>
                    <a:pt x="285" y="151"/>
                    <a:pt x="285" y="151"/>
                  </a:cubicBezTo>
                  <a:cubicBezTo>
                    <a:pt x="285" y="166"/>
                    <a:pt x="294" y="179"/>
                    <a:pt x="310" y="179"/>
                  </a:cubicBezTo>
                  <a:cubicBezTo>
                    <a:pt x="326" y="179"/>
                    <a:pt x="334" y="166"/>
                    <a:pt x="334" y="151"/>
                  </a:cubicBezTo>
                  <a:cubicBezTo>
                    <a:pt x="334" y="72"/>
                    <a:pt x="334" y="72"/>
                    <a:pt x="334" y="72"/>
                  </a:cubicBezTo>
                  <a:cubicBezTo>
                    <a:pt x="334" y="56"/>
                    <a:pt x="345" y="46"/>
                    <a:pt x="360" y="46"/>
                  </a:cubicBezTo>
                  <a:cubicBezTo>
                    <a:pt x="375" y="46"/>
                    <a:pt x="385" y="57"/>
                    <a:pt x="385" y="72"/>
                  </a:cubicBezTo>
                  <a:cubicBezTo>
                    <a:pt x="385" y="151"/>
                    <a:pt x="385" y="151"/>
                    <a:pt x="385" y="151"/>
                  </a:cubicBezTo>
                  <a:cubicBezTo>
                    <a:pt x="385" y="166"/>
                    <a:pt x="394" y="179"/>
                    <a:pt x="410" y="179"/>
                  </a:cubicBezTo>
                  <a:cubicBezTo>
                    <a:pt x="426" y="179"/>
                    <a:pt x="435" y="166"/>
                    <a:pt x="435" y="151"/>
                  </a:cubicBezTo>
                  <a:cubicBezTo>
                    <a:pt x="435" y="61"/>
                    <a:pt x="435" y="61"/>
                    <a:pt x="435" y="61"/>
                  </a:cubicBezTo>
                  <a:cubicBezTo>
                    <a:pt x="435" y="27"/>
                    <a:pt x="408" y="4"/>
                    <a:pt x="375" y="4"/>
                  </a:cubicBezTo>
                  <a:cubicBezTo>
                    <a:pt x="343" y="4"/>
                    <a:pt x="323" y="26"/>
                    <a:pt x="323" y="26"/>
                  </a:cubicBezTo>
                  <a:cubicBezTo>
                    <a:pt x="312" y="12"/>
                    <a:pt x="297" y="4"/>
                    <a:pt x="272" y="4"/>
                  </a:cubicBezTo>
                  <a:cubicBezTo>
                    <a:pt x="246" y="4"/>
                    <a:pt x="223" y="26"/>
                    <a:pt x="223" y="26"/>
                  </a:cubicBezTo>
                  <a:cubicBezTo>
                    <a:pt x="212" y="12"/>
                    <a:pt x="194" y="4"/>
                    <a:pt x="178" y="4"/>
                  </a:cubicBezTo>
                  <a:cubicBezTo>
                    <a:pt x="155" y="4"/>
                    <a:pt x="136" y="14"/>
                    <a:pt x="125" y="40"/>
                  </a:cubicBezTo>
                  <a:cubicBezTo>
                    <a:pt x="92" y="119"/>
                    <a:pt x="92" y="119"/>
                    <a:pt x="92" y="119"/>
                  </a:cubicBezTo>
                  <a:lnTo>
                    <a:pt x="49" y="18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71" name="Shape 71"/>
            <p:cNvSpPr/>
            <p:nvPr/>
          </p:nvSpPr>
          <p:spPr>
            <a:xfrm>
              <a:off x="4097337" y="5649912"/>
              <a:ext cx="149225" cy="157163"/>
            </a:xfrm>
            <a:custGeom>
              <a:avLst/>
              <a:gdLst/>
              <a:ahLst/>
              <a:cxnLst/>
              <a:rect l="0" t="0" r="0" b="0"/>
              <a:pathLst>
                <a:path w="40" h="41" extrusionOk="0">
                  <a:moveTo>
                    <a:pt x="37" y="20"/>
                  </a:moveTo>
                  <a:cubicBezTo>
                    <a:pt x="37" y="20"/>
                    <a:pt x="37" y="20"/>
                    <a:pt x="37" y="20"/>
                  </a:cubicBezTo>
                  <a:cubicBezTo>
                    <a:pt x="37" y="11"/>
                    <a:pt x="29" y="4"/>
                    <a:pt x="20" y="4"/>
                  </a:cubicBezTo>
                  <a:cubicBezTo>
                    <a:pt x="11" y="4"/>
                    <a:pt x="3" y="11"/>
                    <a:pt x="3" y="20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30"/>
                    <a:pt x="11" y="37"/>
                    <a:pt x="20" y="37"/>
                  </a:cubicBezTo>
                  <a:cubicBezTo>
                    <a:pt x="29" y="37"/>
                    <a:pt x="37" y="30"/>
                    <a:pt x="37" y="20"/>
                  </a:cubicBezTo>
                  <a:moveTo>
                    <a:pt x="0" y="21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0" y="32"/>
                    <a:pt x="31" y="41"/>
                    <a:pt x="20" y="41"/>
                  </a:cubicBezTo>
                  <a:cubicBezTo>
                    <a:pt x="8" y="41"/>
                    <a:pt x="0" y="32"/>
                    <a:pt x="0" y="21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72" name="Shape 72"/>
            <p:cNvSpPr/>
            <p:nvPr/>
          </p:nvSpPr>
          <p:spPr>
            <a:xfrm>
              <a:off x="4141787" y="5688012"/>
              <a:ext cx="63498" cy="76198"/>
            </a:xfrm>
            <a:custGeom>
              <a:avLst/>
              <a:gdLst/>
              <a:ahLst/>
              <a:cxnLst/>
              <a:rect l="0" t="0" r="0" b="0"/>
              <a:pathLst>
                <a:path w="17" h="20" extrusionOk="0">
                  <a:moveTo>
                    <a:pt x="9" y="10"/>
                  </a:moveTo>
                  <a:cubicBezTo>
                    <a:pt x="11" y="10"/>
                    <a:pt x="12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5"/>
                    <a:pt x="11" y="4"/>
                    <a:pt x="9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0"/>
                    <a:pt x="5" y="10"/>
                    <a:pt x="5" y="10"/>
                  </a:cubicBezTo>
                  <a:lnTo>
                    <a:pt x="9" y="10"/>
                  </a:lnTo>
                  <a:close/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2" y="0"/>
                    <a:pt x="14" y="1"/>
                    <a:pt x="15" y="2"/>
                  </a:cubicBezTo>
                  <a:cubicBezTo>
                    <a:pt x="16" y="3"/>
                    <a:pt x="17" y="5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0"/>
                    <a:pt x="15" y="12"/>
                    <a:pt x="13" y="13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7"/>
                    <a:pt x="16" y="18"/>
                    <a:pt x="16" y="18"/>
                  </a:cubicBezTo>
                  <a:cubicBezTo>
                    <a:pt x="16" y="19"/>
                    <a:pt x="15" y="20"/>
                    <a:pt x="14" y="20"/>
                  </a:cubicBezTo>
                  <a:cubicBezTo>
                    <a:pt x="13" y="20"/>
                    <a:pt x="13" y="20"/>
                    <a:pt x="12" y="19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4" y="20"/>
                    <a:pt x="2" y="20"/>
                  </a:cubicBezTo>
                  <a:cubicBezTo>
                    <a:pt x="1" y="20"/>
                    <a:pt x="0" y="19"/>
                    <a:pt x="0" y="18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</p:grp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"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Shape 498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9" name="Shape 499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500" name="Shape 500"/>
          <p:cNvSpPr txBox="1">
            <a:spLocks noGrp="1"/>
          </p:cNvSpPr>
          <p:nvPr>
            <p:ph type="body" idx="1"/>
          </p:nvPr>
        </p:nvSpPr>
        <p:spPr>
          <a:xfrm>
            <a:off x="352425" y="786383"/>
            <a:ext cx="8385000" cy="5010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33362" indent="-4762" rtl="0">
              <a:spcBef>
                <a:spcPts val="0"/>
              </a:spcBef>
              <a:buFont typeface="Arial"/>
              <a:buChar char="▪"/>
              <a:defRPr/>
            </a:lvl1pPr>
            <a:lvl2pPr rtl="0">
              <a:spcBef>
                <a:spcPts val="0"/>
              </a:spcBef>
              <a:buFont typeface="Arial"/>
              <a:buChar char="•"/>
              <a:defRPr/>
            </a:lvl2pPr>
            <a:lvl3pPr rtl="0">
              <a:spcBef>
                <a:spcPts val="0"/>
              </a:spcBef>
              <a:buFont typeface="Arial"/>
              <a:buChar char="•"/>
              <a:defRPr/>
            </a:lvl3pPr>
            <a:lvl4pPr rtl="0">
              <a:spcBef>
                <a:spcPts val="0"/>
              </a:spcBef>
              <a:buFont typeface="Arial"/>
              <a:buChar char="•"/>
              <a:defRPr/>
            </a:lvl4pPr>
            <a:lvl5pPr rtl="0">
              <a:spcBef>
                <a:spcPts val="0"/>
              </a:spcBef>
              <a:buFont typeface="Arial"/>
              <a:buChar char="•"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7" name="Shape 5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573024"/>
            <a:ext cx="9144000" cy="6285000"/>
          </a:xfrm>
          <a:prstGeom prst="rect">
            <a:avLst/>
          </a:prstGeom>
          <a:noFill/>
          <a:ln>
            <a:noFill/>
          </a:ln>
        </p:spPr>
      </p:pic>
      <p:sp>
        <p:nvSpPr>
          <p:cNvPr id="518" name="Shape 518"/>
          <p:cNvSpPr txBox="1">
            <a:spLocks noGrp="1"/>
          </p:cNvSpPr>
          <p:nvPr>
            <p:ph type="ctrTitle"/>
          </p:nvPr>
        </p:nvSpPr>
        <p:spPr>
          <a:xfrm>
            <a:off x="457200" y="426720"/>
            <a:ext cx="6858000" cy="1097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Font typeface="Arial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9" name="Shape 519"/>
          <p:cNvSpPr txBox="1">
            <a:spLocks noGrp="1"/>
          </p:cNvSpPr>
          <p:nvPr>
            <p:ph type="subTitle" idx="1"/>
          </p:nvPr>
        </p:nvSpPr>
        <p:spPr>
          <a:xfrm>
            <a:off x="457200" y="1600200"/>
            <a:ext cx="6858000" cy="68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8A8AB"/>
              </a:buClr>
              <a:buFont typeface="Arial"/>
              <a:buNone/>
              <a:defRPr/>
            </a:lvl1pPr>
            <a:lvl2pPr marL="457200" marR="0" indent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A8A8AB"/>
              </a:buClr>
              <a:buFont typeface="Arial"/>
              <a:buNone/>
              <a:defRPr/>
            </a:lvl2pPr>
            <a:lvl3pPr marL="914400" marR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None/>
              <a:defRPr/>
            </a:lvl3pPr>
            <a:lvl4pPr marL="1371600" marR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None/>
              <a:defRPr/>
            </a:lvl4pPr>
            <a:lvl5pPr marL="1828800" marR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None/>
              <a:defRPr/>
            </a:lvl5pPr>
            <a:lvl6pPr marL="2286000" marR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None/>
              <a:defRPr/>
            </a:lvl6pPr>
            <a:lvl7pPr marL="2743200" marR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None/>
              <a:defRPr/>
            </a:lvl7pPr>
            <a:lvl8pPr marL="3200400" marR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None/>
              <a:defRPr/>
            </a:lvl8pPr>
            <a:lvl9pPr marL="3657600" marR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None/>
              <a:defRPr/>
            </a:lvl9pPr>
          </a:lstStyle>
          <a:p>
            <a:endParaRPr/>
          </a:p>
        </p:txBody>
      </p:sp>
      <p:grpSp>
        <p:nvGrpSpPr>
          <p:cNvPr id="520" name="Shape 520"/>
          <p:cNvGrpSpPr/>
          <p:nvPr/>
        </p:nvGrpSpPr>
        <p:grpSpPr>
          <a:xfrm>
            <a:off x="7312814" y="6075062"/>
            <a:ext cx="1373264" cy="216460"/>
            <a:chOff x="-84138" y="5622925"/>
            <a:chExt cx="4330700" cy="682625"/>
          </a:xfrm>
        </p:grpSpPr>
        <p:sp>
          <p:nvSpPr>
            <p:cNvPr id="521" name="Shape 521"/>
            <p:cNvSpPr/>
            <p:nvPr/>
          </p:nvSpPr>
          <p:spPr>
            <a:xfrm>
              <a:off x="1589087" y="5649912"/>
              <a:ext cx="914399" cy="647699"/>
            </a:xfrm>
            <a:custGeom>
              <a:avLst/>
              <a:gdLst/>
              <a:ahLst/>
              <a:cxnLst/>
              <a:rect l="0" t="0" r="0" b="0"/>
              <a:pathLst>
                <a:path w="243" h="170" extrusionOk="0">
                  <a:moveTo>
                    <a:pt x="52" y="159"/>
                  </a:moveTo>
                  <a:cubicBezTo>
                    <a:pt x="2" y="19"/>
                    <a:pt x="2" y="19"/>
                    <a:pt x="2" y="19"/>
                  </a:cubicBezTo>
                  <a:cubicBezTo>
                    <a:pt x="1" y="17"/>
                    <a:pt x="0" y="14"/>
                    <a:pt x="0" y="12"/>
                  </a:cubicBezTo>
                  <a:cubicBezTo>
                    <a:pt x="0" y="6"/>
                    <a:pt x="5" y="0"/>
                    <a:pt x="13" y="0"/>
                  </a:cubicBezTo>
                  <a:cubicBezTo>
                    <a:pt x="19" y="0"/>
                    <a:pt x="23" y="4"/>
                    <a:pt x="25" y="11"/>
                  </a:cubicBezTo>
                  <a:cubicBezTo>
                    <a:pt x="67" y="131"/>
                    <a:pt x="67" y="131"/>
                    <a:pt x="67" y="131"/>
                  </a:cubicBezTo>
                  <a:cubicBezTo>
                    <a:pt x="109" y="10"/>
                    <a:pt x="109" y="10"/>
                    <a:pt x="109" y="10"/>
                  </a:cubicBezTo>
                  <a:cubicBezTo>
                    <a:pt x="111" y="4"/>
                    <a:pt x="114" y="0"/>
                    <a:pt x="121" y="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9" y="0"/>
                    <a:pt x="133" y="4"/>
                    <a:pt x="135" y="10"/>
                  </a:cubicBezTo>
                  <a:cubicBezTo>
                    <a:pt x="177" y="131"/>
                    <a:pt x="177" y="131"/>
                    <a:pt x="177" y="131"/>
                  </a:cubicBezTo>
                  <a:cubicBezTo>
                    <a:pt x="219" y="10"/>
                    <a:pt x="219" y="10"/>
                    <a:pt x="219" y="10"/>
                  </a:cubicBezTo>
                  <a:cubicBezTo>
                    <a:pt x="221" y="5"/>
                    <a:pt x="224" y="0"/>
                    <a:pt x="231" y="0"/>
                  </a:cubicBezTo>
                  <a:cubicBezTo>
                    <a:pt x="238" y="0"/>
                    <a:pt x="243" y="6"/>
                    <a:pt x="243" y="12"/>
                  </a:cubicBezTo>
                  <a:cubicBezTo>
                    <a:pt x="243" y="14"/>
                    <a:pt x="242" y="17"/>
                    <a:pt x="241" y="19"/>
                  </a:cubicBezTo>
                  <a:cubicBezTo>
                    <a:pt x="191" y="159"/>
                    <a:pt x="191" y="159"/>
                    <a:pt x="191" y="159"/>
                  </a:cubicBezTo>
                  <a:cubicBezTo>
                    <a:pt x="188" y="166"/>
                    <a:pt x="183" y="170"/>
                    <a:pt x="177" y="170"/>
                  </a:cubicBezTo>
                  <a:cubicBezTo>
                    <a:pt x="176" y="170"/>
                    <a:pt x="176" y="170"/>
                    <a:pt x="176" y="170"/>
                  </a:cubicBezTo>
                  <a:cubicBezTo>
                    <a:pt x="170" y="170"/>
                    <a:pt x="165" y="166"/>
                    <a:pt x="163" y="159"/>
                  </a:cubicBezTo>
                  <a:cubicBezTo>
                    <a:pt x="122" y="40"/>
                    <a:pt x="122" y="40"/>
                    <a:pt x="122" y="40"/>
                  </a:cubicBezTo>
                  <a:cubicBezTo>
                    <a:pt x="80" y="159"/>
                    <a:pt x="80" y="159"/>
                    <a:pt x="80" y="159"/>
                  </a:cubicBezTo>
                  <a:cubicBezTo>
                    <a:pt x="78" y="166"/>
                    <a:pt x="73" y="170"/>
                    <a:pt x="66" y="170"/>
                  </a:cubicBezTo>
                  <a:cubicBezTo>
                    <a:pt x="66" y="170"/>
                    <a:pt x="66" y="170"/>
                    <a:pt x="66" y="170"/>
                  </a:cubicBezTo>
                  <a:cubicBezTo>
                    <a:pt x="60" y="170"/>
                    <a:pt x="55" y="166"/>
                    <a:pt x="52" y="15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2" name="Shape 522"/>
            <p:cNvSpPr/>
            <p:nvPr/>
          </p:nvSpPr>
          <p:spPr>
            <a:xfrm>
              <a:off x="3163888" y="5649912"/>
              <a:ext cx="354011" cy="647699"/>
            </a:xfrm>
            <a:custGeom>
              <a:avLst/>
              <a:gdLst/>
              <a:ahLst/>
              <a:cxnLst/>
              <a:rect l="0" t="0" r="0" b="0"/>
              <a:pathLst>
                <a:path w="94" h="170" extrusionOk="0">
                  <a:moveTo>
                    <a:pt x="0" y="13"/>
                  </a:moveTo>
                  <a:cubicBezTo>
                    <a:pt x="0" y="6"/>
                    <a:pt x="5" y="0"/>
                    <a:pt x="12" y="0"/>
                  </a:cubicBezTo>
                  <a:cubicBezTo>
                    <a:pt x="19" y="0"/>
                    <a:pt x="24" y="5"/>
                    <a:pt x="24" y="13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37" y="13"/>
                    <a:pt x="64" y="0"/>
                    <a:pt x="82" y="0"/>
                  </a:cubicBezTo>
                  <a:cubicBezTo>
                    <a:pt x="89" y="0"/>
                    <a:pt x="94" y="6"/>
                    <a:pt x="94" y="13"/>
                  </a:cubicBezTo>
                  <a:cubicBezTo>
                    <a:pt x="94" y="20"/>
                    <a:pt x="89" y="24"/>
                    <a:pt x="83" y="25"/>
                  </a:cubicBezTo>
                  <a:cubicBezTo>
                    <a:pt x="51" y="29"/>
                    <a:pt x="24" y="53"/>
                    <a:pt x="24" y="101"/>
                  </a:cubicBezTo>
                  <a:cubicBezTo>
                    <a:pt x="24" y="157"/>
                    <a:pt x="24" y="157"/>
                    <a:pt x="24" y="157"/>
                  </a:cubicBezTo>
                  <a:cubicBezTo>
                    <a:pt x="24" y="164"/>
                    <a:pt x="19" y="170"/>
                    <a:pt x="12" y="170"/>
                  </a:cubicBezTo>
                  <a:cubicBezTo>
                    <a:pt x="5" y="170"/>
                    <a:pt x="0" y="164"/>
                    <a:pt x="0" y="157"/>
                  </a:cubicBezTo>
                  <a:lnTo>
                    <a:pt x="0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3" name="Shape 523"/>
            <p:cNvSpPr/>
            <p:nvPr/>
          </p:nvSpPr>
          <p:spPr>
            <a:xfrm>
              <a:off x="3509962" y="5649912"/>
              <a:ext cx="579436" cy="655636"/>
            </a:xfrm>
            <a:custGeom>
              <a:avLst/>
              <a:gdLst/>
              <a:ahLst/>
              <a:cxnLst/>
              <a:rect l="0" t="0" r="0" b="0"/>
              <a:pathLst>
                <a:path w="154" h="172" extrusionOk="0">
                  <a:moveTo>
                    <a:pt x="129" y="76"/>
                  </a:moveTo>
                  <a:cubicBezTo>
                    <a:pt x="127" y="47"/>
                    <a:pt x="110" y="21"/>
                    <a:pt x="77" y="21"/>
                  </a:cubicBezTo>
                  <a:cubicBezTo>
                    <a:pt x="49" y="21"/>
                    <a:pt x="28" y="44"/>
                    <a:pt x="25" y="76"/>
                  </a:cubicBezTo>
                  <a:lnTo>
                    <a:pt x="129" y="76"/>
                  </a:lnTo>
                  <a:close/>
                  <a:moveTo>
                    <a:pt x="81" y="172"/>
                  </a:moveTo>
                  <a:cubicBezTo>
                    <a:pt x="36" y="172"/>
                    <a:pt x="0" y="137"/>
                    <a:pt x="0" y="86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3" y="0"/>
                    <a:pt x="78" y="0"/>
                  </a:cubicBezTo>
                  <a:cubicBezTo>
                    <a:pt x="126" y="0"/>
                    <a:pt x="154" y="40"/>
                    <a:pt x="154" y="83"/>
                  </a:cubicBezTo>
                  <a:cubicBezTo>
                    <a:pt x="154" y="90"/>
                    <a:pt x="148" y="95"/>
                    <a:pt x="142" y="95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28" y="130"/>
                    <a:pt x="53" y="150"/>
                    <a:pt x="82" y="150"/>
                  </a:cubicBezTo>
                  <a:cubicBezTo>
                    <a:pt x="102" y="150"/>
                    <a:pt x="117" y="142"/>
                    <a:pt x="129" y="131"/>
                  </a:cubicBezTo>
                  <a:cubicBezTo>
                    <a:pt x="131" y="130"/>
                    <a:pt x="133" y="128"/>
                    <a:pt x="136" y="128"/>
                  </a:cubicBezTo>
                  <a:cubicBezTo>
                    <a:pt x="142" y="128"/>
                    <a:pt x="146" y="133"/>
                    <a:pt x="146" y="139"/>
                  </a:cubicBezTo>
                  <a:cubicBezTo>
                    <a:pt x="146" y="142"/>
                    <a:pt x="145" y="145"/>
                    <a:pt x="142" y="147"/>
                  </a:cubicBezTo>
                  <a:cubicBezTo>
                    <a:pt x="127" y="162"/>
                    <a:pt x="109" y="172"/>
                    <a:pt x="81" y="1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4" name="Shape 524"/>
            <p:cNvSpPr/>
            <p:nvPr/>
          </p:nvSpPr>
          <p:spPr>
            <a:xfrm>
              <a:off x="2503488" y="5649912"/>
              <a:ext cx="547687" cy="655636"/>
            </a:xfrm>
            <a:custGeom>
              <a:avLst/>
              <a:gdLst/>
              <a:ahLst/>
              <a:cxnLst/>
              <a:rect l="0" t="0" r="0" b="0"/>
              <a:pathLst>
                <a:path w="146" h="172" extrusionOk="0">
                  <a:moveTo>
                    <a:pt x="122" y="107"/>
                  </a:moveTo>
                  <a:cubicBezTo>
                    <a:pt x="122" y="91"/>
                    <a:pt x="122" y="91"/>
                    <a:pt x="122" y="91"/>
                  </a:cubicBezTo>
                  <a:cubicBezTo>
                    <a:pt x="110" y="88"/>
                    <a:pt x="94" y="84"/>
                    <a:pt x="74" y="84"/>
                  </a:cubicBezTo>
                  <a:cubicBezTo>
                    <a:pt x="43" y="84"/>
                    <a:pt x="25" y="98"/>
                    <a:pt x="25" y="118"/>
                  </a:cubicBezTo>
                  <a:cubicBezTo>
                    <a:pt x="25" y="119"/>
                    <a:pt x="25" y="119"/>
                    <a:pt x="25" y="119"/>
                  </a:cubicBezTo>
                  <a:cubicBezTo>
                    <a:pt x="25" y="140"/>
                    <a:pt x="45" y="152"/>
                    <a:pt x="67" y="152"/>
                  </a:cubicBezTo>
                  <a:cubicBezTo>
                    <a:pt x="97" y="152"/>
                    <a:pt x="122" y="133"/>
                    <a:pt x="122" y="107"/>
                  </a:cubicBezTo>
                  <a:moveTo>
                    <a:pt x="0" y="120"/>
                  </a:moveTo>
                  <a:cubicBezTo>
                    <a:pt x="0" y="119"/>
                    <a:pt x="0" y="119"/>
                    <a:pt x="0" y="119"/>
                  </a:cubicBezTo>
                  <a:cubicBezTo>
                    <a:pt x="0" y="85"/>
                    <a:pt x="29" y="66"/>
                    <a:pt x="71" y="66"/>
                  </a:cubicBezTo>
                  <a:cubicBezTo>
                    <a:pt x="92" y="66"/>
                    <a:pt x="107" y="69"/>
                    <a:pt x="122" y="73"/>
                  </a:cubicBezTo>
                  <a:cubicBezTo>
                    <a:pt x="122" y="67"/>
                    <a:pt x="122" y="67"/>
                    <a:pt x="122" y="67"/>
                  </a:cubicBezTo>
                  <a:cubicBezTo>
                    <a:pt x="122" y="37"/>
                    <a:pt x="104" y="22"/>
                    <a:pt x="73" y="22"/>
                  </a:cubicBezTo>
                  <a:cubicBezTo>
                    <a:pt x="56" y="22"/>
                    <a:pt x="46" y="24"/>
                    <a:pt x="34" y="30"/>
                  </a:cubicBezTo>
                  <a:cubicBezTo>
                    <a:pt x="33" y="30"/>
                    <a:pt x="31" y="31"/>
                    <a:pt x="30" y="31"/>
                  </a:cubicBezTo>
                  <a:cubicBezTo>
                    <a:pt x="24" y="31"/>
                    <a:pt x="19" y="26"/>
                    <a:pt x="19" y="20"/>
                  </a:cubicBezTo>
                  <a:cubicBezTo>
                    <a:pt x="19" y="15"/>
                    <a:pt x="21" y="12"/>
                    <a:pt x="26" y="10"/>
                  </a:cubicBezTo>
                  <a:cubicBezTo>
                    <a:pt x="42" y="3"/>
                    <a:pt x="54" y="0"/>
                    <a:pt x="75" y="0"/>
                  </a:cubicBezTo>
                  <a:cubicBezTo>
                    <a:pt x="99" y="0"/>
                    <a:pt x="117" y="6"/>
                    <a:pt x="129" y="19"/>
                  </a:cubicBezTo>
                  <a:cubicBezTo>
                    <a:pt x="140" y="30"/>
                    <a:pt x="146" y="46"/>
                    <a:pt x="146" y="67"/>
                  </a:cubicBezTo>
                  <a:cubicBezTo>
                    <a:pt x="146" y="158"/>
                    <a:pt x="146" y="158"/>
                    <a:pt x="146" y="158"/>
                  </a:cubicBezTo>
                  <a:cubicBezTo>
                    <a:pt x="146" y="165"/>
                    <a:pt x="141" y="170"/>
                    <a:pt x="134" y="170"/>
                  </a:cubicBezTo>
                  <a:cubicBezTo>
                    <a:pt x="127" y="170"/>
                    <a:pt x="122" y="165"/>
                    <a:pt x="122" y="159"/>
                  </a:cubicBezTo>
                  <a:cubicBezTo>
                    <a:pt x="122" y="143"/>
                    <a:pt x="122" y="143"/>
                    <a:pt x="122" y="143"/>
                  </a:cubicBezTo>
                  <a:cubicBezTo>
                    <a:pt x="111" y="158"/>
                    <a:pt x="91" y="172"/>
                    <a:pt x="62" y="172"/>
                  </a:cubicBezTo>
                  <a:cubicBezTo>
                    <a:pt x="32" y="172"/>
                    <a:pt x="0" y="154"/>
                    <a:pt x="0" y="12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5" name="Shape 525"/>
            <p:cNvSpPr/>
            <p:nvPr/>
          </p:nvSpPr>
          <p:spPr>
            <a:xfrm>
              <a:off x="-84138" y="5622925"/>
              <a:ext cx="1635124" cy="682625"/>
            </a:xfrm>
            <a:custGeom>
              <a:avLst/>
              <a:gdLst/>
              <a:ahLst/>
              <a:cxnLst/>
              <a:rect l="0" t="0" r="0" b="0"/>
              <a:pathLst>
                <a:path w="435" h="179" extrusionOk="0">
                  <a:moveTo>
                    <a:pt x="49" y="18"/>
                  </a:moveTo>
                  <a:cubicBezTo>
                    <a:pt x="43" y="6"/>
                    <a:pt x="30" y="0"/>
                    <a:pt x="17" y="6"/>
                  </a:cubicBezTo>
                  <a:cubicBezTo>
                    <a:pt x="5" y="12"/>
                    <a:pt x="0" y="25"/>
                    <a:pt x="6" y="37"/>
                  </a:cubicBezTo>
                  <a:cubicBezTo>
                    <a:pt x="58" y="152"/>
                    <a:pt x="58" y="152"/>
                    <a:pt x="58" y="152"/>
                  </a:cubicBezTo>
                  <a:cubicBezTo>
                    <a:pt x="67" y="169"/>
                    <a:pt x="75" y="179"/>
                    <a:pt x="92" y="179"/>
                  </a:cubicBezTo>
                  <a:cubicBezTo>
                    <a:pt x="109" y="179"/>
                    <a:pt x="117" y="169"/>
                    <a:pt x="125" y="152"/>
                  </a:cubicBezTo>
                  <a:cubicBezTo>
                    <a:pt x="125" y="152"/>
                    <a:pt x="171" y="52"/>
                    <a:pt x="171" y="51"/>
                  </a:cubicBezTo>
                  <a:cubicBezTo>
                    <a:pt x="172" y="50"/>
                    <a:pt x="173" y="46"/>
                    <a:pt x="178" y="46"/>
                  </a:cubicBezTo>
                  <a:cubicBezTo>
                    <a:pt x="182" y="47"/>
                    <a:pt x="185" y="50"/>
                    <a:pt x="185" y="54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185" y="166"/>
                    <a:pt x="193" y="179"/>
                    <a:pt x="209" y="179"/>
                  </a:cubicBezTo>
                  <a:cubicBezTo>
                    <a:pt x="225" y="179"/>
                    <a:pt x="234" y="166"/>
                    <a:pt x="234" y="151"/>
                  </a:cubicBezTo>
                  <a:cubicBezTo>
                    <a:pt x="234" y="72"/>
                    <a:pt x="234" y="72"/>
                    <a:pt x="234" y="72"/>
                  </a:cubicBezTo>
                  <a:cubicBezTo>
                    <a:pt x="234" y="56"/>
                    <a:pt x="245" y="46"/>
                    <a:pt x="260" y="46"/>
                  </a:cubicBezTo>
                  <a:cubicBezTo>
                    <a:pt x="275" y="46"/>
                    <a:pt x="285" y="57"/>
                    <a:pt x="285" y="72"/>
                  </a:cubicBezTo>
                  <a:cubicBezTo>
                    <a:pt x="285" y="151"/>
                    <a:pt x="285" y="151"/>
                    <a:pt x="285" y="151"/>
                  </a:cubicBezTo>
                  <a:cubicBezTo>
                    <a:pt x="285" y="166"/>
                    <a:pt x="294" y="179"/>
                    <a:pt x="310" y="179"/>
                  </a:cubicBezTo>
                  <a:cubicBezTo>
                    <a:pt x="326" y="179"/>
                    <a:pt x="334" y="166"/>
                    <a:pt x="334" y="151"/>
                  </a:cubicBezTo>
                  <a:cubicBezTo>
                    <a:pt x="334" y="72"/>
                    <a:pt x="334" y="72"/>
                    <a:pt x="334" y="72"/>
                  </a:cubicBezTo>
                  <a:cubicBezTo>
                    <a:pt x="334" y="56"/>
                    <a:pt x="345" y="46"/>
                    <a:pt x="360" y="46"/>
                  </a:cubicBezTo>
                  <a:cubicBezTo>
                    <a:pt x="375" y="46"/>
                    <a:pt x="385" y="57"/>
                    <a:pt x="385" y="72"/>
                  </a:cubicBezTo>
                  <a:cubicBezTo>
                    <a:pt x="385" y="151"/>
                    <a:pt x="385" y="151"/>
                    <a:pt x="385" y="151"/>
                  </a:cubicBezTo>
                  <a:cubicBezTo>
                    <a:pt x="385" y="166"/>
                    <a:pt x="394" y="179"/>
                    <a:pt x="410" y="179"/>
                  </a:cubicBezTo>
                  <a:cubicBezTo>
                    <a:pt x="426" y="179"/>
                    <a:pt x="435" y="166"/>
                    <a:pt x="435" y="151"/>
                  </a:cubicBezTo>
                  <a:cubicBezTo>
                    <a:pt x="435" y="61"/>
                    <a:pt x="435" y="61"/>
                    <a:pt x="435" y="61"/>
                  </a:cubicBezTo>
                  <a:cubicBezTo>
                    <a:pt x="435" y="27"/>
                    <a:pt x="408" y="4"/>
                    <a:pt x="375" y="4"/>
                  </a:cubicBezTo>
                  <a:cubicBezTo>
                    <a:pt x="343" y="4"/>
                    <a:pt x="323" y="26"/>
                    <a:pt x="323" y="26"/>
                  </a:cubicBezTo>
                  <a:cubicBezTo>
                    <a:pt x="312" y="12"/>
                    <a:pt x="297" y="4"/>
                    <a:pt x="272" y="4"/>
                  </a:cubicBezTo>
                  <a:cubicBezTo>
                    <a:pt x="246" y="4"/>
                    <a:pt x="223" y="26"/>
                    <a:pt x="223" y="26"/>
                  </a:cubicBezTo>
                  <a:cubicBezTo>
                    <a:pt x="212" y="12"/>
                    <a:pt x="194" y="4"/>
                    <a:pt x="178" y="4"/>
                  </a:cubicBezTo>
                  <a:cubicBezTo>
                    <a:pt x="155" y="4"/>
                    <a:pt x="136" y="14"/>
                    <a:pt x="125" y="40"/>
                  </a:cubicBezTo>
                  <a:cubicBezTo>
                    <a:pt x="92" y="119"/>
                    <a:pt x="92" y="119"/>
                    <a:pt x="92" y="119"/>
                  </a:cubicBezTo>
                  <a:lnTo>
                    <a:pt x="49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6" name="Shape 526"/>
            <p:cNvSpPr/>
            <p:nvPr/>
          </p:nvSpPr>
          <p:spPr>
            <a:xfrm>
              <a:off x="4097337" y="5649912"/>
              <a:ext cx="149225" cy="157163"/>
            </a:xfrm>
            <a:custGeom>
              <a:avLst/>
              <a:gdLst/>
              <a:ahLst/>
              <a:cxnLst/>
              <a:rect l="0" t="0" r="0" b="0"/>
              <a:pathLst>
                <a:path w="40" h="41" extrusionOk="0">
                  <a:moveTo>
                    <a:pt x="37" y="20"/>
                  </a:moveTo>
                  <a:cubicBezTo>
                    <a:pt x="37" y="20"/>
                    <a:pt x="37" y="20"/>
                    <a:pt x="37" y="20"/>
                  </a:cubicBezTo>
                  <a:cubicBezTo>
                    <a:pt x="37" y="11"/>
                    <a:pt x="29" y="4"/>
                    <a:pt x="20" y="4"/>
                  </a:cubicBezTo>
                  <a:cubicBezTo>
                    <a:pt x="11" y="4"/>
                    <a:pt x="3" y="11"/>
                    <a:pt x="3" y="20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30"/>
                    <a:pt x="11" y="37"/>
                    <a:pt x="20" y="37"/>
                  </a:cubicBezTo>
                  <a:cubicBezTo>
                    <a:pt x="29" y="37"/>
                    <a:pt x="37" y="30"/>
                    <a:pt x="37" y="20"/>
                  </a:cubicBezTo>
                  <a:moveTo>
                    <a:pt x="0" y="21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0" y="32"/>
                    <a:pt x="31" y="41"/>
                    <a:pt x="20" y="41"/>
                  </a:cubicBezTo>
                  <a:cubicBezTo>
                    <a:pt x="8" y="41"/>
                    <a:pt x="0" y="32"/>
                    <a:pt x="0" y="2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7" name="Shape 527"/>
            <p:cNvSpPr/>
            <p:nvPr/>
          </p:nvSpPr>
          <p:spPr>
            <a:xfrm>
              <a:off x="4141787" y="5688012"/>
              <a:ext cx="63498" cy="76198"/>
            </a:xfrm>
            <a:custGeom>
              <a:avLst/>
              <a:gdLst/>
              <a:ahLst/>
              <a:cxnLst/>
              <a:rect l="0" t="0" r="0" b="0"/>
              <a:pathLst>
                <a:path w="17" h="20" extrusionOk="0">
                  <a:moveTo>
                    <a:pt x="9" y="10"/>
                  </a:moveTo>
                  <a:cubicBezTo>
                    <a:pt x="11" y="10"/>
                    <a:pt x="12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5"/>
                    <a:pt x="11" y="4"/>
                    <a:pt x="9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0"/>
                    <a:pt x="5" y="10"/>
                    <a:pt x="5" y="10"/>
                  </a:cubicBezTo>
                  <a:lnTo>
                    <a:pt x="9" y="10"/>
                  </a:lnTo>
                  <a:close/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2" y="0"/>
                    <a:pt x="14" y="1"/>
                    <a:pt x="15" y="2"/>
                  </a:cubicBezTo>
                  <a:cubicBezTo>
                    <a:pt x="16" y="3"/>
                    <a:pt x="17" y="5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0"/>
                    <a:pt x="15" y="12"/>
                    <a:pt x="13" y="13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7"/>
                    <a:pt x="16" y="18"/>
                    <a:pt x="16" y="18"/>
                  </a:cubicBezTo>
                  <a:cubicBezTo>
                    <a:pt x="16" y="19"/>
                    <a:pt x="15" y="20"/>
                    <a:pt x="14" y="20"/>
                  </a:cubicBezTo>
                  <a:cubicBezTo>
                    <a:pt x="13" y="20"/>
                    <a:pt x="13" y="20"/>
                    <a:pt x="12" y="19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4" y="20"/>
                    <a:pt x="2" y="20"/>
                  </a:cubicBezTo>
                  <a:cubicBezTo>
                    <a:pt x="1" y="20"/>
                    <a:pt x="0" y="19"/>
                    <a:pt x="0" y="18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28" name="Shape 528"/>
          <p:cNvSpPr txBox="1"/>
          <p:nvPr/>
        </p:nvSpPr>
        <p:spPr>
          <a:xfrm>
            <a:off x="6934200" y="6505955"/>
            <a:ext cx="1751699" cy="199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7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© 2014 VMware Inc. All rights reserved.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Subtitle and Content"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Shape 530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1" name="Shape 531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8229600" cy="434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25400" algn="l" rtl="0">
              <a:lnSpc>
                <a:spcPct val="90000"/>
              </a:lnSpc>
              <a:spcBef>
                <a:spcPts val="1200"/>
              </a:spcBef>
              <a:buClr>
                <a:srgbClr val="A8A8AB"/>
              </a:buClr>
              <a:buFont typeface="Arial"/>
              <a:buChar char="•"/>
              <a:defRPr/>
            </a:lvl1pPr>
            <a:lvl2pPr marL="502918" indent="-45718" algn="l" rtl="0">
              <a:lnSpc>
                <a:spcPct val="90000"/>
              </a:lnSpc>
              <a:spcBef>
                <a:spcPts val="800"/>
              </a:spcBef>
              <a:buClr>
                <a:srgbClr val="A8A8AB"/>
              </a:buClr>
              <a:buFont typeface="Arial"/>
              <a:buChar char="–"/>
              <a:defRPr/>
            </a:lvl2pPr>
            <a:lvl3pPr marL="731520" indent="-76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3pPr>
            <a:lvl4pPr marL="9601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4pPr>
            <a:lvl5pPr marL="11887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5pPr>
            <a:lvl6pPr marL="14173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6pPr>
            <a:lvl7pPr marL="16459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7pPr>
            <a:lvl8pPr marL="18745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8pPr>
            <a:lvl9pPr marL="21031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532" name="Shape 532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9" cy="13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533" name="Shape 533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534" name="Shape 534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  <p:sp>
        <p:nvSpPr>
          <p:cNvPr id="535" name="Shape 535"/>
          <p:cNvSpPr txBox="1">
            <a:spLocks noGrp="1"/>
          </p:cNvSpPr>
          <p:nvPr>
            <p:ph type="body" idx="2"/>
          </p:nvPr>
        </p:nvSpPr>
        <p:spPr>
          <a:xfrm>
            <a:off x="457200" y="1206500"/>
            <a:ext cx="8229600" cy="30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Shape 537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8" name="Shape 538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464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25400" algn="l" rtl="0">
              <a:lnSpc>
                <a:spcPct val="90000"/>
              </a:lnSpc>
              <a:spcBef>
                <a:spcPts val="1200"/>
              </a:spcBef>
              <a:buClr>
                <a:srgbClr val="A8A8AB"/>
              </a:buClr>
              <a:buFont typeface="Arial"/>
              <a:buChar char="•"/>
              <a:defRPr/>
            </a:lvl1pPr>
            <a:lvl2pPr marL="502918" indent="-45718" algn="l" rtl="0">
              <a:lnSpc>
                <a:spcPct val="90000"/>
              </a:lnSpc>
              <a:spcBef>
                <a:spcPts val="800"/>
              </a:spcBef>
              <a:buClr>
                <a:srgbClr val="A8A8AB"/>
              </a:buClr>
              <a:buFont typeface="Arial"/>
              <a:buChar char="–"/>
              <a:defRPr/>
            </a:lvl2pPr>
            <a:lvl3pPr marL="731520" indent="-76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3pPr>
            <a:lvl4pPr marL="9601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4pPr>
            <a:lvl5pPr marL="11887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5pPr>
            <a:lvl6pPr marL="14173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6pPr>
            <a:lvl7pPr marL="16459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7pPr>
            <a:lvl8pPr marL="18745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8pPr>
            <a:lvl9pPr marL="21031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539" name="Shape 539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9" cy="13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540" name="Shape 540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541" name="Shape 541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  <p:sp>
        <p:nvSpPr>
          <p:cNvPr id="542" name="Shape 542"/>
          <p:cNvSpPr txBox="1"/>
          <p:nvPr/>
        </p:nvSpPr>
        <p:spPr>
          <a:xfrm>
            <a:off x="2157500" y="6070700"/>
            <a:ext cx="4585499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>
                <a:solidFill>
                  <a:schemeClr val="accent6"/>
                </a:solidFill>
              </a:rPr>
              <a:t>Open vSwitch for Microsoft Hyper-V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4" name="Shape 5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274107" y="0"/>
            <a:ext cx="486989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45" name="Shape 545"/>
          <p:cNvSpPr txBox="1">
            <a:spLocks noGrp="1"/>
          </p:cNvSpPr>
          <p:nvPr>
            <p:ph type="title"/>
          </p:nvPr>
        </p:nvSpPr>
        <p:spPr>
          <a:xfrm>
            <a:off x="461166" y="1676400"/>
            <a:ext cx="54863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6" name="Shape 546"/>
          <p:cNvSpPr txBox="1">
            <a:spLocks noGrp="1"/>
          </p:cNvSpPr>
          <p:nvPr>
            <p:ph type="body" idx="1"/>
          </p:nvPr>
        </p:nvSpPr>
        <p:spPr>
          <a:xfrm>
            <a:off x="457197" y="3276600"/>
            <a:ext cx="5486399" cy="60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  <p:grpSp>
        <p:nvGrpSpPr>
          <p:cNvPr id="547" name="Shape 547"/>
          <p:cNvGrpSpPr/>
          <p:nvPr/>
        </p:nvGrpSpPr>
        <p:grpSpPr>
          <a:xfrm>
            <a:off x="448518" y="6446313"/>
            <a:ext cx="1099997" cy="173386"/>
            <a:chOff x="-84138" y="5622925"/>
            <a:chExt cx="4330700" cy="682625"/>
          </a:xfrm>
        </p:grpSpPr>
        <p:sp>
          <p:nvSpPr>
            <p:cNvPr id="548" name="Shape 548"/>
            <p:cNvSpPr/>
            <p:nvPr/>
          </p:nvSpPr>
          <p:spPr>
            <a:xfrm>
              <a:off x="1589087" y="5649912"/>
              <a:ext cx="914399" cy="647699"/>
            </a:xfrm>
            <a:custGeom>
              <a:avLst/>
              <a:gdLst/>
              <a:ahLst/>
              <a:cxnLst/>
              <a:rect l="0" t="0" r="0" b="0"/>
              <a:pathLst>
                <a:path w="243" h="170" extrusionOk="0">
                  <a:moveTo>
                    <a:pt x="52" y="159"/>
                  </a:moveTo>
                  <a:cubicBezTo>
                    <a:pt x="2" y="19"/>
                    <a:pt x="2" y="19"/>
                    <a:pt x="2" y="19"/>
                  </a:cubicBezTo>
                  <a:cubicBezTo>
                    <a:pt x="1" y="17"/>
                    <a:pt x="0" y="14"/>
                    <a:pt x="0" y="12"/>
                  </a:cubicBezTo>
                  <a:cubicBezTo>
                    <a:pt x="0" y="6"/>
                    <a:pt x="5" y="0"/>
                    <a:pt x="13" y="0"/>
                  </a:cubicBezTo>
                  <a:cubicBezTo>
                    <a:pt x="19" y="0"/>
                    <a:pt x="23" y="4"/>
                    <a:pt x="25" y="11"/>
                  </a:cubicBezTo>
                  <a:cubicBezTo>
                    <a:pt x="67" y="131"/>
                    <a:pt x="67" y="131"/>
                    <a:pt x="67" y="131"/>
                  </a:cubicBezTo>
                  <a:cubicBezTo>
                    <a:pt x="109" y="10"/>
                    <a:pt x="109" y="10"/>
                    <a:pt x="109" y="10"/>
                  </a:cubicBezTo>
                  <a:cubicBezTo>
                    <a:pt x="111" y="4"/>
                    <a:pt x="114" y="0"/>
                    <a:pt x="121" y="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9" y="0"/>
                    <a:pt x="133" y="4"/>
                    <a:pt x="135" y="10"/>
                  </a:cubicBezTo>
                  <a:cubicBezTo>
                    <a:pt x="177" y="131"/>
                    <a:pt x="177" y="131"/>
                    <a:pt x="177" y="131"/>
                  </a:cubicBezTo>
                  <a:cubicBezTo>
                    <a:pt x="219" y="10"/>
                    <a:pt x="219" y="10"/>
                    <a:pt x="219" y="10"/>
                  </a:cubicBezTo>
                  <a:cubicBezTo>
                    <a:pt x="221" y="5"/>
                    <a:pt x="224" y="0"/>
                    <a:pt x="231" y="0"/>
                  </a:cubicBezTo>
                  <a:cubicBezTo>
                    <a:pt x="238" y="0"/>
                    <a:pt x="243" y="6"/>
                    <a:pt x="243" y="12"/>
                  </a:cubicBezTo>
                  <a:cubicBezTo>
                    <a:pt x="243" y="14"/>
                    <a:pt x="242" y="17"/>
                    <a:pt x="241" y="19"/>
                  </a:cubicBezTo>
                  <a:cubicBezTo>
                    <a:pt x="191" y="159"/>
                    <a:pt x="191" y="159"/>
                    <a:pt x="191" y="159"/>
                  </a:cubicBezTo>
                  <a:cubicBezTo>
                    <a:pt x="188" y="166"/>
                    <a:pt x="183" y="170"/>
                    <a:pt x="177" y="170"/>
                  </a:cubicBezTo>
                  <a:cubicBezTo>
                    <a:pt x="176" y="170"/>
                    <a:pt x="176" y="170"/>
                    <a:pt x="176" y="170"/>
                  </a:cubicBezTo>
                  <a:cubicBezTo>
                    <a:pt x="170" y="170"/>
                    <a:pt x="165" y="166"/>
                    <a:pt x="163" y="159"/>
                  </a:cubicBezTo>
                  <a:cubicBezTo>
                    <a:pt x="122" y="40"/>
                    <a:pt x="122" y="40"/>
                    <a:pt x="122" y="40"/>
                  </a:cubicBezTo>
                  <a:cubicBezTo>
                    <a:pt x="80" y="159"/>
                    <a:pt x="80" y="159"/>
                    <a:pt x="80" y="159"/>
                  </a:cubicBezTo>
                  <a:cubicBezTo>
                    <a:pt x="78" y="166"/>
                    <a:pt x="73" y="170"/>
                    <a:pt x="66" y="170"/>
                  </a:cubicBezTo>
                  <a:cubicBezTo>
                    <a:pt x="66" y="170"/>
                    <a:pt x="66" y="170"/>
                    <a:pt x="66" y="170"/>
                  </a:cubicBezTo>
                  <a:cubicBezTo>
                    <a:pt x="60" y="170"/>
                    <a:pt x="55" y="166"/>
                    <a:pt x="52" y="159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9" name="Shape 549"/>
            <p:cNvSpPr/>
            <p:nvPr/>
          </p:nvSpPr>
          <p:spPr>
            <a:xfrm>
              <a:off x="3163888" y="5649912"/>
              <a:ext cx="354011" cy="647699"/>
            </a:xfrm>
            <a:custGeom>
              <a:avLst/>
              <a:gdLst/>
              <a:ahLst/>
              <a:cxnLst/>
              <a:rect l="0" t="0" r="0" b="0"/>
              <a:pathLst>
                <a:path w="94" h="170" extrusionOk="0">
                  <a:moveTo>
                    <a:pt x="0" y="13"/>
                  </a:moveTo>
                  <a:cubicBezTo>
                    <a:pt x="0" y="6"/>
                    <a:pt x="5" y="0"/>
                    <a:pt x="12" y="0"/>
                  </a:cubicBezTo>
                  <a:cubicBezTo>
                    <a:pt x="19" y="0"/>
                    <a:pt x="24" y="5"/>
                    <a:pt x="24" y="13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37" y="13"/>
                    <a:pt x="64" y="0"/>
                    <a:pt x="82" y="0"/>
                  </a:cubicBezTo>
                  <a:cubicBezTo>
                    <a:pt x="89" y="0"/>
                    <a:pt x="94" y="6"/>
                    <a:pt x="94" y="13"/>
                  </a:cubicBezTo>
                  <a:cubicBezTo>
                    <a:pt x="94" y="20"/>
                    <a:pt x="89" y="24"/>
                    <a:pt x="83" y="25"/>
                  </a:cubicBezTo>
                  <a:cubicBezTo>
                    <a:pt x="51" y="29"/>
                    <a:pt x="24" y="53"/>
                    <a:pt x="24" y="101"/>
                  </a:cubicBezTo>
                  <a:cubicBezTo>
                    <a:pt x="24" y="157"/>
                    <a:pt x="24" y="157"/>
                    <a:pt x="24" y="157"/>
                  </a:cubicBezTo>
                  <a:cubicBezTo>
                    <a:pt x="24" y="164"/>
                    <a:pt x="19" y="170"/>
                    <a:pt x="12" y="170"/>
                  </a:cubicBezTo>
                  <a:cubicBezTo>
                    <a:pt x="5" y="170"/>
                    <a:pt x="0" y="164"/>
                    <a:pt x="0" y="157"/>
                  </a:cubicBezTo>
                  <a:lnTo>
                    <a:pt x="0" y="13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0" name="Shape 550"/>
            <p:cNvSpPr/>
            <p:nvPr/>
          </p:nvSpPr>
          <p:spPr>
            <a:xfrm>
              <a:off x="3509962" y="5649912"/>
              <a:ext cx="579436" cy="655636"/>
            </a:xfrm>
            <a:custGeom>
              <a:avLst/>
              <a:gdLst/>
              <a:ahLst/>
              <a:cxnLst/>
              <a:rect l="0" t="0" r="0" b="0"/>
              <a:pathLst>
                <a:path w="154" h="172" extrusionOk="0">
                  <a:moveTo>
                    <a:pt x="129" y="76"/>
                  </a:moveTo>
                  <a:cubicBezTo>
                    <a:pt x="127" y="47"/>
                    <a:pt x="110" y="21"/>
                    <a:pt x="77" y="21"/>
                  </a:cubicBezTo>
                  <a:cubicBezTo>
                    <a:pt x="49" y="21"/>
                    <a:pt x="28" y="44"/>
                    <a:pt x="25" y="76"/>
                  </a:cubicBezTo>
                  <a:lnTo>
                    <a:pt x="129" y="76"/>
                  </a:lnTo>
                  <a:close/>
                  <a:moveTo>
                    <a:pt x="81" y="172"/>
                  </a:moveTo>
                  <a:cubicBezTo>
                    <a:pt x="36" y="172"/>
                    <a:pt x="0" y="137"/>
                    <a:pt x="0" y="86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3" y="0"/>
                    <a:pt x="78" y="0"/>
                  </a:cubicBezTo>
                  <a:cubicBezTo>
                    <a:pt x="126" y="0"/>
                    <a:pt x="154" y="40"/>
                    <a:pt x="154" y="83"/>
                  </a:cubicBezTo>
                  <a:cubicBezTo>
                    <a:pt x="154" y="90"/>
                    <a:pt x="148" y="95"/>
                    <a:pt x="142" y="95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28" y="130"/>
                    <a:pt x="53" y="150"/>
                    <a:pt x="82" y="150"/>
                  </a:cubicBezTo>
                  <a:cubicBezTo>
                    <a:pt x="102" y="150"/>
                    <a:pt x="117" y="142"/>
                    <a:pt x="129" y="131"/>
                  </a:cubicBezTo>
                  <a:cubicBezTo>
                    <a:pt x="131" y="130"/>
                    <a:pt x="133" y="128"/>
                    <a:pt x="136" y="128"/>
                  </a:cubicBezTo>
                  <a:cubicBezTo>
                    <a:pt x="142" y="128"/>
                    <a:pt x="146" y="133"/>
                    <a:pt x="146" y="139"/>
                  </a:cubicBezTo>
                  <a:cubicBezTo>
                    <a:pt x="146" y="142"/>
                    <a:pt x="145" y="145"/>
                    <a:pt x="142" y="147"/>
                  </a:cubicBezTo>
                  <a:cubicBezTo>
                    <a:pt x="127" y="162"/>
                    <a:pt x="109" y="172"/>
                    <a:pt x="81" y="172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1" name="Shape 551"/>
            <p:cNvSpPr/>
            <p:nvPr/>
          </p:nvSpPr>
          <p:spPr>
            <a:xfrm>
              <a:off x="2503488" y="5649912"/>
              <a:ext cx="547687" cy="655636"/>
            </a:xfrm>
            <a:custGeom>
              <a:avLst/>
              <a:gdLst/>
              <a:ahLst/>
              <a:cxnLst/>
              <a:rect l="0" t="0" r="0" b="0"/>
              <a:pathLst>
                <a:path w="146" h="172" extrusionOk="0">
                  <a:moveTo>
                    <a:pt x="122" y="107"/>
                  </a:moveTo>
                  <a:cubicBezTo>
                    <a:pt x="122" y="91"/>
                    <a:pt x="122" y="91"/>
                    <a:pt x="122" y="91"/>
                  </a:cubicBezTo>
                  <a:cubicBezTo>
                    <a:pt x="110" y="88"/>
                    <a:pt x="94" y="84"/>
                    <a:pt x="74" y="84"/>
                  </a:cubicBezTo>
                  <a:cubicBezTo>
                    <a:pt x="43" y="84"/>
                    <a:pt x="25" y="98"/>
                    <a:pt x="25" y="118"/>
                  </a:cubicBezTo>
                  <a:cubicBezTo>
                    <a:pt x="25" y="119"/>
                    <a:pt x="25" y="119"/>
                    <a:pt x="25" y="119"/>
                  </a:cubicBezTo>
                  <a:cubicBezTo>
                    <a:pt x="25" y="140"/>
                    <a:pt x="45" y="152"/>
                    <a:pt x="67" y="152"/>
                  </a:cubicBezTo>
                  <a:cubicBezTo>
                    <a:pt x="97" y="152"/>
                    <a:pt x="122" y="133"/>
                    <a:pt x="122" y="107"/>
                  </a:cubicBezTo>
                  <a:moveTo>
                    <a:pt x="0" y="120"/>
                  </a:moveTo>
                  <a:cubicBezTo>
                    <a:pt x="0" y="119"/>
                    <a:pt x="0" y="119"/>
                    <a:pt x="0" y="119"/>
                  </a:cubicBezTo>
                  <a:cubicBezTo>
                    <a:pt x="0" y="85"/>
                    <a:pt x="29" y="66"/>
                    <a:pt x="71" y="66"/>
                  </a:cubicBezTo>
                  <a:cubicBezTo>
                    <a:pt x="92" y="66"/>
                    <a:pt x="107" y="69"/>
                    <a:pt x="122" y="73"/>
                  </a:cubicBezTo>
                  <a:cubicBezTo>
                    <a:pt x="122" y="67"/>
                    <a:pt x="122" y="67"/>
                    <a:pt x="122" y="67"/>
                  </a:cubicBezTo>
                  <a:cubicBezTo>
                    <a:pt x="122" y="37"/>
                    <a:pt x="104" y="22"/>
                    <a:pt x="73" y="22"/>
                  </a:cubicBezTo>
                  <a:cubicBezTo>
                    <a:pt x="56" y="22"/>
                    <a:pt x="46" y="24"/>
                    <a:pt x="34" y="30"/>
                  </a:cubicBezTo>
                  <a:cubicBezTo>
                    <a:pt x="33" y="30"/>
                    <a:pt x="31" y="31"/>
                    <a:pt x="30" y="31"/>
                  </a:cubicBezTo>
                  <a:cubicBezTo>
                    <a:pt x="24" y="31"/>
                    <a:pt x="19" y="26"/>
                    <a:pt x="19" y="20"/>
                  </a:cubicBezTo>
                  <a:cubicBezTo>
                    <a:pt x="19" y="15"/>
                    <a:pt x="21" y="12"/>
                    <a:pt x="26" y="10"/>
                  </a:cubicBezTo>
                  <a:cubicBezTo>
                    <a:pt x="42" y="3"/>
                    <a:pt x="54" y="0"/>
                    <a:pt x="75" y="0"/>
                  </a:cubicBezTo>
                  <a:cubicBezTo>
                    <a:pt x="99" y="0"/>
                    <a:pt x="117" y="6"/>
                    <a:pt x="129" y="19"/>
                  </a:cubicBezTo>
                  <a:cubicBezTo>
                    <a:pt x="140" y="30"/>
                    <a:pt x="146" y="46"/>
                    <a:pt x="146" y="67"/>
                  </a:cubicBezTo>
                  <a:cubicBezTo>
                    <a:pt x="146" y="158"/>
                    <a:pt x="146" y="158"/>
                    <a:pt x="146" y="158"/>
                  </a:cubicBezTo>
                  <a:cubicBezTo>
                    <a:pt x="146" y="165"/>
                    <a:pt x="141" y="170"/>
                    <a:pt x="134" y="170"/>
                  </a:cubicBezTo>
                  <a:cubicBezTo>
                    <a:pt x="127" y="170"/>
                    <a:pt x="122" y="165"/>
                    <a:pt x="122" y="159"/>
                  </a:cubicBezTo>
                  <a:cubicBezTo>
                    <a:pt x="122" y="143"/>
                    <a:pt x="122" y="143"/>
                    <a:pt x="122" y="143"/>
                  </a:cubicBezTo>
                  <a:cubicBezTo>
                    <a:pt x="111" y="158"/>
                    <a:pt x="91" y="172"/>
                    <a:pt x="62" y="172"/>
                  </a:cubicBezTo>
                  <a:cubicBezTo>
                    <a:pt x="32" y="172"/>
                    <a:pt x="0" y="154"/>
                    <a:pt x="0" y="12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2" name="Shape 552"/>
            <p:cNvSpPr/>
            <p:nvPr/>
          </p:nvSpPr>
          <p:spPr>
            <a:xfrm>
              <a:off x="-84138" y="5622925"/>
              <a:ext cx="1635124" cy="682625"/>
            </a:xfrm>
            <a:custGeom>
              <a:avLst/>
              <a:gdLst/>
              <a:ahLst/>
              <a:cxnLst/>
              <a:rect l="0" t="0" r="0" b="0"/>
              <a:pathLst>
                <a:path w="435" h="179" extrusionOk="0">
                  <a:moveTo>
                    <a:pt x="49" y="18"/>
                  </a:moveTo>
                  <a:cubicBezTo>
                    <a:pt x="43" y="6"/>
                    <a:pt x="30" y="0"/>
                    <a:pt x="17" y="6"/>
                  </a:cubicBezTo>
                  <a:cubicBezTo>
                    <a:pt x="5" y="12"/>
                    <a:pt x="0" y="25"/>
                    <a:pt x="6" y="37"/>
                  </a:cubicBezTo>
                  <a:cubicBezTo>
                    <a:pt x="58" y="152"/>
                    <a:pt x="58" y="152"/>
                    <a:pt x="58" y="152"/>
                  </a:cubicBezTo>
                  <a:cubicBezTo>
                    <a:pt x="67" y="169"/>
                    <a:pt x="75" y="179"/>
                    <a:pt x="92" y="179"/>
                  </a:cubicBezTo>
                  <a:cubicBezTo>
                    <a:pt x="109" y="179"/>
                    <a:pt x="117" y="169"/>
                    <a:pt x="125" y="152"/>
                  </a:cubicBezTo>
                  <a:cubicBezTo>
                    <a:pt x="125" y="152"/>
                    <a:pt x="171" y="52"/>
                    <a:pt x="171" y="51"/>
                  </a:cubicBezTo>
                  <a:cubicBezTo>
                    <a:pt x="172" y="50"/>
                    <a:pt x="173" y="46"/>
                    <a:pt x="178" y="46"/>
                  </a:cubicBezTo>
                  <a:cubicBezTo>
                    <a:pt x="182" y="47"/>
                    <a:pt x="185" y="50"/>
                    <a:pt x="185" y="54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185" y="166"/>
                    <a:pt x="193" y="179"/>
                    <a:pt x="209" y="179"/>
                  </a:cubicBezTo>
                  <a:cubicBezTo>
                    <a:pt x="225" y="179"/>
                    <a:pt x="234" y="166"/>
                    <a:pt x="234" y="151"/>
                  </a:cubicBezTo>
                  <a:cubicBezTo>
                    <a:pt x="234" y="72"/>
                    <a:pt x="234" y="72"/>
                    <a:pt x="234" y="72"/>
                  </a:cubicBezTo>
                  <a:cubicBezTo>
                    <a:pt x="234" y="56"/>
                    <a:pt x="245" y="46"/>
                    <a:pt x="260" y="46"/>
                  </a:cubicBezTo>
                  <a:cubicBezTo>
                    <a:pt x="275" y="46"/>
                    <a:pt x="285" y="57"/>
                    <a:pt x="285" y="72"/>
                  </a:cubicBezTo>
                  <a:cubicBezTo>
                    <a:pt x="285" y="151"/>
                    <a:pt x="285" y="151"/>
                    <a:pt x="285" y="151"/>
                  </a:cubicBezTo>
                  <a:cubicBezTo>
                    <a:pt x="285" y="166"/>
                    <a:pt x="294" y="179"/>
                    <a:pt x="310" y="179"/>
                  </a:cubicBezTo>
                  <a:cubicBezTo>
                    <a:pt x="326" y="179"/>
                    <a:pt x="334" y="166"/>
                    <a:pt x="334" y="151"/>
                  </a:cubicBezTo>
                  <a:cubicBezTo>
                    <a:pt x="334" y="72"/>
                    <a:pt x="334" y="72"/>
                    <a:pt x="334" y="72"/>
                  </a:cubicBezTo>
                  <a:cubicBezTo>
                    <a:pt x="334" y="56"/>
                    <a:pt x="345" y="46"/>
                    <a:pt x="360" y="46"/>
                  </a:cubicBezTo>
                  <a:cubicBezTo>
                    <a:pt x="375" y="46"/>
                    <a:pt x="385" y="57"/>
                    <a:pt x="385" y="72"/>
                  </a:cubicBezTo>
                  <a:cubicBezTo>
                    <a:pt x="385" y="151"/>
                    <a:pt x="385" y="151"/>
                    <a:pt x="385" y="151"/>
                  </a:cubicBezTo>
                  <a:cubicBezTo>
                    <a:pt x="385" y="166"/>
                    <a:pt x="394" y="179"/>
                    <a:pt x="410" y="179"/>
                  </a:cubicBezTo>
                  <a:cubicBezTo>
                    <a:pt x="426" y="179"/>
                    <a:pt x="435" y="166"/>
                    <a:pt x="435" y="151"/>
                  </a:cubicBezTo>
                  <a:cubicBezTo>
                    <a:pt x="435" y="61"/>
                    <a:pt x="435" y="61"/>
                    <a:pt x="435" y="61"/>
                  </a:cubicBezTo>
                  <a:cubicBezTo>
                    <a:pt x="435" y="27"/>
                    <a:pt x="408" y="4"/>
                    <a:pt x="375" y="4"/>
                  </a:cubicBezTo>
                  <a:cubicBezTo>
                    <a:pt x="343" y="4"/>
                    <a:pt x="323" y="26"/>
                    <a:pt x="323" y="26"/>
                  </a:cubicBezTo>
                  <a:cubicBezTo>
                    <a:pt x="312" y="12"/>
                    <a:pt x="297" y="4"/>
                    <a:pt x="272" y="4"/>
                  </a:cubicBezTo>
                  <a:cubicBezTo>
                    <a:pt x="246" y="4"/>
                    <a:pt x="223" y="26"/>
                    <a:pt x="223" y="26"/>
                  </a:cubicBezTo>
                  <a:cubicBezTo>
                    <a:pt x="212" y="12"/>
                    <a:pt x="194" y="4"/>
                    <a:pt x="178" y="4"/>
                  </a:cubicBezTo>
                  <a:cubicBezTo>
                    <a:pt x="155" y="4"/>
                    <a:pt x="136" y="14"/>
                    <a:pt x="125" y="40"/>
                  </a:cubicBezTo>
                  <a:cubicBezTo>
                    <a:pt x="92" y="119"/>
                    <a:pt x="92" y="119"/>
                    <a:pt x="92" y="119"/>
                  </a:cubicBezTo>
                  <a:lnTo>
                    <a:pt x="49" y="18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3" name="Shape 553"/>
            <p:cNvSpPr/>
            <p:nvPr/>
          </p:nvSpPr>
          <p:spPr>
            <a:xfrm>
              <a:off x="4097337" y="5649912"/>
              <a:ext cx="149225" cy="157163"/>
            </a:xfrm>
            <a:custGeom>
              <a:avLst/>
              <a:gdLst/>
              <a:ahLst/>
              <a:cxnLst/>
              <a:rect l="0" t="0" r="0" b="0"/>
              <a:pathLst>
                <a:path w="40" h="41" extrusionOk="0">
                  <a:moveTo>
                    <a:pt x="37" y="20"/>
                  </a:moveTo>
                  <a:cubicBezTo>
                    <a:pt x="37" y="20"/>
                    <a:pt x="37" y="20"/>
                    <a:pt x="37" y="20"/>
                  </a:cubicBezTo>
                  <a:cubicBezTo>
                    <a:pt x="37" y="11"/>
                    <a:pt x="29" y="4"/>
                    <a:pt x="20" y="4"/>
                  </a:cubicBezTo>
                  <a:cubicBezTo>
                    <a:pt x="11" y="4"/>
                    <a:pt x="3" y="11"/>
                    <a:pt x="3" y="20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30"/>
                    <a:pt x="11" y="37"/>
                    <a:pt x="20" y="37"/>
                  </a:cubicBezTo>
                  <a:cubicBezTo>
                    <a:pt x="29" y="37"/>
                    <a:pt x="37" y="30"/>
                    <a:pt x="37" y="20"/>
                  </a:cubicBezTo>
                  <a:moveTo>
                    <a:pt x="0" y="21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0" y="32"/>
                    <a:pt x="31" y="41"/>
                    <a:pt x="20" y="41"/>
                  </a:cubicBezTo>
                  <a:cubicBezTo>
                    <a:pt x="8" y="41"/>
                    <a:pt x="0" y="32"/>
                    <a:pt x="0" y="21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4" name="Shape 554"/>
            <p:cNvSpPr/>
            <p:nvPr/>
          </p:nvSpPr>
          <p:spPr>
            <a:xfrm>
              <a:off x="4141787" y="5688012"/>
              <a:ext cx="63498" cy="76198"/>
            </a:xfrm>
            <a:custGeom>
              <a:avLst/>
              <a:gdLst/>
              <a:ahLst/>
              <a:cxnLst/>
              <a:rect l="0" t="0" r="0" b="0"/>
              <a:pathLst>
                <a:path w="17" h="20" extrusionOk="0">
                  <a:moveTo>
                    <a:pt x="9" y="10"/>
                  </a:moveTo>
                  <a:cubicBezTo>
                    <a:pt x="11" y="10"/>
                    <a:pt x="12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5"/>
                    <a:pt x="11" y="4"/>
                    <a:pt x="9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0"/>
                    <a:pt x="5" y="10"/>
                    <a:pt x="5" y="10"/>
                  </a:cubicBezTo>
                  <a:lnTo>
                    <a:pt x="9" y="10"/>
                  </a:lnTo>
                  <a:close/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2" y="0"/>
                    <a:pt x="14" y="1"/>
                    <a:pt x="15" y="2"/>
                  </a:cubicBezTo>
                  <a:cubicBezTo>
                    <a:pt x="16" y="3"/>
                    <a:pt x="17" y="5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0"/>
                    <a:pt x="15" y="12"/>
                    <a:pt x="13" y="13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7"/>
                    <a:pt x="16" y="18"/>
                    <a:pt x="16" y="18"/>
                  </a:cubicBezTo>
                  <a:cubicBezTo>
                    <a:pt x="16" y="19"/>
                    <a:pt x="15" y="20"/>
                    <a:pt x="14" y="20"/>
                  </a:cubicBezTo>
                  <a:cubicBezTo>
                    <a:pt x="13" y="20"/>
                    <a:pt x="13" y="20"/>
                    <a:pt x="12" y="19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4" y="20"/>
                    <a:pt x="2" y="20"/>
                  </a:cubicBezTo>
                  <a:cubicBezTo>
                    <a:pt x="1" y="20"/>
                    <a:pt x="0" y="19"/>
                    <a:pt x="0" y="18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 with Pictur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Shape 556"/>
          <p:cNvSpPr txBox="1">
            <a:spLocks noGrp="1"/>
          </p:cNvSpPr>
          <p:nvPr>
            <p:ph type="title"/>
          </p:nvPr>
        </p:nvSpPr>
        <p:spPr>
          <a:xfrm>
            <a:off x="457200" y="1676400"/>
            <a:ext cx="4572000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7" name="Shape 557"/>
          <p:cNvSpPr txBox="1">
            <a:spLocks noGrp="1"/>
          </p:cNvSpPr>
          <p:nvPr>
            <p:ph type="body" idx="1"/>
          </p:nvPr>
        </p:nvSpPr>
        <p:spPr>
          <a:xfrm>
            <a:off x="457200" y="3276600"/>
            <a:ext cx="4572000" cy="60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  <p:grpSp>
        <p:nvGrpSpPr>
          <p:cNvPr id="558" name="Shape 558"/>
          <p:cNvGrpSpPr/>
          <p:nvPr/>
        </p:nvGrpSpPr>
        <p:grpSpPr>
          <a:xfrm>
            <a:off x="448518" y="6446313"/>
            <a:ext cx="1099997" cy="173386"/>
            <a:chOff x="-84138" y="5622925"/>
            <a:chExt cx="4330700" cy="682625"/>
          </a:xfrm>
        </p:grpSpPr>
        <p:sp>
          <p:nvSpPr>
            <p:cNvPr id="559" name="Shape 559"/>
            <p:cNvSpPr/>
            <p:nvPr/>
          </p:nvSpPr>
          <p:spPr>
            <a:xfrm>
              <a:off x="1589087" y="5649912"/>
              <a:ext cx="914399" cy="647699"/>
            </a:xfrm>
            <a:custGeom>
              <a:avLst/>
              <a:gdLst/>
              <a:ahLst/>
              <a:cxnLst/>
              <a:rect l="0" t="0" r="0" b="0"/>
              <a:pathLst>
                <a:path w="243" h="170" extrusionOk="0">
                  <a:moveTo>
                    <a:pt x="52" y="159"/>
                  </a:moveTo>
                  <a:cubicBezTo>
                    <a:pt x="2" y="19"/>
                    <a:pt x="2" y="19"/>
                    <a:pt x="2" y="19"/>
                  </a:cubicBezTo>
                  <a:cubicBezTo>
                    <a:pt x="1" y="17"/>
                    <a:pt x="0" y="14"/>
                    <a:pt x="0" y="12"/>
                  </a:cubicBezTo>
                  <a:cubicBezTo>
                    <a:pt x="0" y="6"/>
                    <a:pt x="5" y="0"/>
                    <a:pt x="13" y="0"/>
                  </a:cubicBezTo>
                  <a:cubicBezTo>
                    <a:pt x="19" y="0"/>
                    <a:pt x="23" y="4"/>
                    <a:pt x="25" y="11"/>
                  </a:cubicBezTo>
                  <a:cubicBezTo>
                    <a:pt x="67" y="131"/>
                    <a:pt x="67" y="131"/>
                    <a:pt x="67" y="131"/>
                  </a:cubicBezTo>
                  <a:cubicBezTo>
                    <a:pt x="109" y="10"/>
                    <a:pt x="109" y="10"/>
                    <a:pt x="109" y="10"/>
                  </a:cubicBezTo>
                  <a:cubicBezTo>
                    <a:pt x="111" y="4"/>
                    <a:pt x="114" y="0"/>
                    <a:pt x="121" y="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9" y="0"/>
                    <a:pt x="133" y="4"/>
                    <a:pt x="135" y="10"/>
                  </a:cubicBezTo>
                  <a:cubicBezTo>
                    <a:pt x="177" y="131"/>
                    <a:pt x="177" y="131"/>
                    <a:pt x="177" y="131"/>
                  </a:cubicBezTo>
                  <a:cubicBezTo>
                    <a:pt x="219" y="10"/>
                    <a:pt x="219" y="10"/>
                    <a:pt x="219" y="10"/>
                  </a:cubicBezTo>
                  <a:cubicBezTo>
                    <a:pt x="221" y="5"/>
                    <a:pt x="224" y="0"/>
                    <a:pt x="231" y="0"/>
                  </a:cubicBezTo>
                  <a:cubicBezTo>
                    <a:pt x="238" y="0"/>
                    <a:pt x="243" y="6"/>
                    <a:pt x="243" y="12"/>
                  </a:cubicBezTo>
                  <a:cubicBezTo>
                    <a:pt x="243" y="14"/>
                    <a:pt x="242" y="17"/>
                    <a:pt x="241" y="19"/>
                  </a:cubicBezTo>
                  <a:cubicBezTo>
                    <a:pt x="191" y="159"/>
                    <a:pt x="191" y="159"/>
                    <a:pt x="191" y="159"/>
                  </a:cubicBezTo>
                  <a:cubicBezTo>
                    <a:pt x="188" y="166"/>
                    <a:pt x="183" y="170"/>
                    <a:pt x="177" y="170"/>
                  </a:cubicBezTo>
                  <a:cubicBezTo>
                    <a:pt x="176" y="170"/>
                    <a:pt x="176" y="170"/>
                    <a:pt x="176" y="170"/>
                  </a:cubicBezTo>
                  <a:cubicBezTo>
                    <a:pt x="170" y="170"/>
                    <a:pt x="165" y="166"/>
                    <a:pt x="163" y="159"/>
                  </a:cubicBezTo>
                  <a:cubicBezTo>
                    <a:pt x="122" y="40"/>
                    <a:pt x="122" y="40"/>
                    <a:pt x="122" y="40"/>
                  </a:cubicBezTo>
                  <a:cubicBezTo>
                    <a:pt x="80" y="159"/>
                    <a:pt x="80" y="159"/>
                    <a:pt x="80" y="159"/>
                  </a:cubicBezTo>
                  <a:cubicBezTo>
                    <a:pt x="78" y="166"/>
                    <a:pt x="73" y="170"/>
                    <a:pt x="66" y="170"/>
                  </a:cubicBezTo>
                  <a:cubicBezTo>
                    <a:pt x="66" y="170"/>
                    <a:pt x="66" y="170"/>
                    <a:pt x="66" y="170"/>
                  </a:cubicBezTo>
                  <a:cubicBezTo>
                    <a:pt x="60" y="170"/>
                    <a:pt x="55" y="166"/>
                    <a:pt x="52" y="159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0" name="Shape 560"/>
            <p:cNvSpPr/>
            <p:nvPr/>
          </p:nvSpPr>
          <p:spPr>
            <a:xfrm>
              <a:off x="3163888" y="5649912"/>
              <a:ext cx="354011" cy="647699"/>
            </a:xfrm>
            <a:custGeom>
              <a:avLst/>
              <a:gdLst/>
              <a:ahLst/>
              <a:cxnLst/>
              <a:rect l="0" t="0" r="0" b="0"/>
              <a:pathLst>
                <a:path w="94" h="170" extrusionOk="0">
                  <a:moveTo>
                    <a:pt x="0" y="13"/>
                  </a:moveTo>
                  <a:cubicBezTo>
                    <a:pt x="0" y="6"/>
                    <a:pt x="5" y="0"/>
                    <a:pt x="12" y="0"/>
                  </a:cubicBezTo>
                  <a:cubicBezTo>
                    <a:pt x="19" y="0"/>
                    <a:pt x="24" y="5"/>
                    <a:pt x="24" y="13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37" y="13"/>
                    <a:pt x="64" y="0"/>
                    <a:pt x="82" y="0"/>
                  </a:cubicBezTo>
                  <a:cubicBezTo>
                    <a:pt x="89" y="0"/>
                    <a:pt x="94" y="6"/>
                    <a:pt x="94" y="13"/>
                  </a:cubicBezTo>
                  <a:cubicBezTo>
                    <a:pt x="94" y="20"/>
                    <a:pt x="89" y="24"/>
                    <a:pt x="83" y="25"/>
                  </a:cubicBezTo>
                  <a:cubicBezTo>
                    <a:pt x="51" y="29"/>
                    <a:pt x="24" y="53"/>
                    <a:pt x="24" y="101"/>
                  </a:cubicBezTo>
                  <a:cubicBezTo>
                    <a:pt x="24" y="157"/>
                    <a:pt x="24" y="157"/>
                    <a:pt x="24" y="157"/>
                  </a:cubicBezTo>
                  <a:cubicBezTo>
                    <a:pt x="24" y="164"/>
                    <a:pt x="19" y="170"/>
                    <a:pt x="12" y="170"/>
                  </a:cubicBezTo>
                  <a:cubicBezTo>
                    <a:pt x="5" y="170"/>
                    <a:pt x="0" y="164"/>
                    <a:pt x="0" y="157"/>
                  </a:cubicBezTo>
                  <a:lnTo>
                    <a:pt x="0" y="13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1" name="Shape 561"/>
            <p:cNvSpPr/>
            <p:nvPr/>
          </p:nvSpPr>
          <p:spPr>
            <a:xfrm>
              <a:off x="3509962" y="5649912"/>
              <a:ext cx="579436" cy="655636"/>
            </a:xfrm>
            <a:custGeom>
              <a:avLst/>
              <a:gdLst/>
              <a:ahLst/>
              <a:cxnLst/>
              <a:rect l="0" t="0" r="0" b="0"/>
              <a:pathLst>
                <a:path w="154" h="172" extrusionOk="0">
                  <a:moveTo>
                    <a:pt x="129" y="76"/>
                  </a:moveTo>
                  <a:cubicBezTo>
                    <a:pt x="127" y="47"/>
                    <a:pt x="110" y="21"/>
                    <a:pt x="77" y="21"/>
                  </a:cubicBezTo>
                  <a:cubicBezTo>
                    <a:pt x="49" y="21"/>
                    <a:pt x="28" y="44"/>
                    <a:pt x="25" y="76"/>
                  </a:cubicBezTo>
                  <a:lnTo>
                    <a:pt x="129" y="76"/>
                  </a:lnTo>
                  <a:close/>
                  <a:moveTo>
                    <a:pt x="81" y="172"/>
                  </a:moveTo>
                  <a:cubicBezTo>
                    <a:pt x="36" y="172"/>
                    <a:pt x="0" y="137"/>
                    <a:pt x="0" y="86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3" y="0"/>
                    <a:pt x="78" y="0"/>
                  </a:cubicBezTo>
                  <a:cubicBezTo>
                    <a:pt x="126" y="0"/>
                    <a:pt x="154" y="40"/>
                    <a:pt x="154" y="83"/>
                  </a:cubicBezTo>
                  <a:cubicBezTo>
                    <a:pt x="154" y="90"/>
                    <a:pt x="148" y="95"/>
                    <a:pt x="142" y="95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28" y="130"/>
                    <a:pt x="53" y="150"/>
                    <a:pt x="82" y="150"/>
                  </a:cubicBezTo>
                  <a:cubicBezTo>
                    <a:pt x="102" y="150"/>
                    <a:pt x="117" y="142"/>
                    <a:pt x="129" y="131"/>
                  </a:cubicBezTo>
                  <a:cubicBezTo>
                    <a:pt x="131" y="130"/>
                    <a:pt x="133" y="128"/>
                    <a:pt x="136" y="128"/>
                  </a:cubicBezTo>
                  <a:cubicBezTo>
                    <a:pt x="142" y="128"/>
                    <a:pt x="146" y="133"/>
                    <a:pt x="146" y="139"/>
                  </a:cubicBezTo>
                  <a:cubicBezTo>
                    <a:pt x="146" y="142"/>
                    <a:pt x="145" y="145"/>
                    <a:pt x="142" y="147"/>
                  </a:cubicBezTo>
                  <a:cubicBezTo>
                    <a:pt x="127" y="162"/>
                    <a:pt x="109" y="172"/>
                    <a:pt x="81" y="172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2" name="Shape 562"/>
            <p:cNvSpPr/>
            <p:nvPr/>
          </p:nvSpPr>
          <p:spPr>
            <a:xfrm>
              <a:off x="2503488" y="5649912"/>
              <a:ext cx="547687" cy="655636"/>
            </a:xfrm>
            <a:custGeom>
              <a:avLst/>
              <a:gdLst/>
              <a:ahLst/>
              <a:cxnLst/>
              <a:rect l="0" t="0" r="0" b="0"/>
              <a:pathLst>
                <a:path w="146" h="172" extrusionOk="0">
                  <a:moveTo>
                    <a:pt x="122" y="107"/>
                  </a:moveTo>
                  <a:cubicBezTo>
                    <a:pt x="122" y="91"/>
                    <a:pt x="122" y="91"/>
                    <a:pt x="122" y="91"/>
                  </a:cubicBezTo>
                  <a:cubicBezTo>
                    <a:pt x="110" y="88"/>
                    <a:pt x="94" y="84"/>
                    <a:pt x="74" y="84"/>
                  </a:cubicBezTo>
                  <a:cubicBezTo>
                    <a:pt x="43" y="84"/>
                    <a:pt x="25" y="98"/>
                    <a:pt x="25" y="118"/>
                  </a:cubicBezTo>
                  <a:cubicBezTo>
                    <a:pt x="25" y="119"/>
                    <a:pt x="25" y="119"/>
                    <a:pt x="25" y="119"/>
                  </a:cubicBezTo>
                  <a:cubicBezTo>
                    <a:pt x="25" y="140"/>
                    <a:pt x="45" y="152"/>
                    <a:pt x="67" y="152"/>
                  </a:cubicBezTo>
                  <a:cubicBezTo>
                    <a:pt x="97" y="152"/>
                    <a:pt x="122" y="133"/>
                    <a:pt x="122" y="107"/>
                  </a:cubicBezTo>
                  <a:moveTo>
                    <a:pt x="0" y="120"/>
                  </a:moveTo>
                  <a:cubicBezTo>
                    <a:pt x="0" y="119"/>
                    <a:pt x="0" y="119"/>
                    <a:pt x="0" y="119"/>
                  </a:cubicBezTo>
                  <a:cubicBezTo>
                    <a:pt x="0" y="85"/>
                    <a:pt x="29" y="66"/>
                    <a:pt x="71" y="66"/>
                  </a:cubicBezTo>
                  <a:cubicBezTo>
                    <a:pt x="92" y="66"/>
                    <a:pt x="107" y="69"/>
                    <a:pt x="122" y="73"/>
                  </a:cubicBezTo>
                  <a:cubicBezTo>
                    <a:pt x="122" y="67"/>
                    <a:pt x="122" y="67"/>
                    <a:pt x="122" y="67"/>
                  </a:cubicBezTo>
                  <a:cubicBezTo>
                    <a:pt x="122" y="37"/>
                    <a:pt x="104" y="22"/>
                    <a:pt x="73" y="22"/>
                  </a:cubicBezTo>
                  <a:cubicBezTo>
                    <a:pt x="56" y="22"/>
                    <a:pt x="46" y="24"/>
                    <a:pt x="34" y="30"/>
                  </a:cubicBezTo>
                  <a:cubicBezTo>
                    <a:pt x="33" y="30"/>
                    <a:pt x="31" y="31"/>
                    <a:pt x="30" y="31"/>
                  </a:cubicBezTo>
                  <a:cubicBezTo>
                    <a:pt x="24" y="31"/>
                    <a:pt x="19" y="26"/>
                    <a:pt x="19" y="20"/>
                  </a:cubicBezTo>
                  <a:cubicBezTo>
                    <a:pt x="19" y="15"/>
                    <a:pt x="21" y="12"/>
                    <a:pt x="26" y="10"/>
                  </a:cubicBezTo>
                  <a:cubicBezTo>
                    <a:pt x="42" y="3"/>
                    <a:pt x="54" y="0"/>
                    <a:pt x="75" y="0"/>
                  </a:cubicBezTo>
                  <a:cubicBezTo>
                    <a:pt x="99" y="0"/>
                    <a:pt x="117" y="6"/>
                    <a:pt x="129" y="19"/>
                  </a:cubicBezTo>
                  <a:cubicBezTo>
                    <a:pt x="140" y="30"/>
                    <a:pt x="146" y="46"/>
                    <a:pt x="146" y="67"/>
                  </a:cubicBezTo>
                  <a:cubicBezTo>
                    <a:pt x="146" y="158"/>
                    <a:pt x="146" y="158"/>
                    <a:pt x="146" y="158"/>
                  </a:cubicBezTo>
                  <a:cubicBezTo>
                    <a:pt x="146" y="165"/>
                    <a:pt x="141" y="170"/>
                    <a:pt x="134" y="170"/>
                  </a:cubicBezTo>
                  <a:cubicBezTo>
                    <a:pt x="127" y="170"/>
                    <a:pt x="122" y="165"/>
                    <a:pt x="122" y="159"/>
                  </a:cubicBezTo>
                  <a:cubicBezTo>
                    <a:pt x="122" y="143"/>
                    <a:pt x="122" y="143"/>
                    <a:pt x="122" y="143"/>
                  </a:cubicBezTo>
                  <a:cubicBezTo>
                    <a:pt x="111" y="158"/>
                    <a:pt x="91" y="172"/>
                    <a:pt x="62" y="172"/>
                  </a:cubicBezTo>
                  <a:cubicBezTo>
                    <a:pt x="32" y="172"/>
                    <a:pt x="0" y="154"/>
                    <a:pt x="0" y="12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3" name="Shape 563"/>
            <p:cNvSpPr/>
            <p:nvPr/>
          </p:nvSpPr>
          <p:spPr>
            <a:xfrm>
              <a:off x="-84138" y="5622925"/>
              <a:ext cx="1635124" cy="682625"/>
            </a:xfrm>
            <a:custGeom>
              <a:avLst/>
              <a:gdLst/>
              <a:ahLst/>
              <a:cxnLst/>
              <a:rect l="0" t="0" r="0" b="0"/>
              <a:pathLst>
                <a:path w="435" h="179" extrusionOk="0">
                  <a:moveTo>
                    <a:pt x="49" y="18"/>
                  </a:moveTo>
                  <a:cubicBezTo>
                    <a:pt x="43" y="6"/>
                    <a:pt x="30" y="0"/>
                    <a:pt x="17" y="6"/>
                  </a:cubicBezTo>
                  <a:cubicBezTo>
                    <a:pt x="5" y="12"/>
                    <a:pt x="0" y="25"/>
                    <a:pt x="6" y="37"/>
                  </a:cubicBezTo>
                  <a:cubicBezTo>
                    <a:pt x="58" y="152"/>
                    <a:pt x="58" y="152"/>
                    <a:pt x="58" y="152"/>
                  </a:cubicBezTo>
                  <a:cubicBezTo>
                    <a:pt x="67" y="169"/>
                    <a:pt x="75" y="179"/>
                    <a:pt x="92" y="179"/>
                  </a:cubicBezTo>
                  <a:cubicBezTo>
                    <a:pt x="109" y="179"/>
                    <a:pt x="117" y="169"/>
                    <a:pt x="125" y="152"/>
                  </a:cubicBezTo>
                  <a:cubicBezTo>
                    <a:pt x="125" y="152"/>
                    <a:pt x="171" y="52"/>
                    <a:pt x="171" y="51"/>
                  </a:cubicBezTo>
                  <a:cubicBezTo>
                    <a:pt x="172" y="50"/>
                    <a:pt x="173" y="46"/>
                    <a:pt x="178" y="46"/>
                  </a:cubicBezTo>
                  <a:cubicBezTo>
                    <a:pt x="182" y="47"/>
                    <a:pt x="185" y="50"/>
                    <a:pt x="185" y="54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185" y="166"/>
                    <a:pt x="193" y="179"/>
                    <a:pt x="209" y="179"/>
                  </a:cubicBezTo>
                  <a:cubicBezTo>
                    <a:pt x="225" y="179"/>
                    <a:pt x="234" y="166"/>
                    <a:pt x="234" y="151"/>
                  </a:cubicBezTo>
                  <a:cubicBezTo>
                    <a:pt x="234" y="72"/>
                    <a:pt x="234" y="72"/>
                    <a:pt x="234" y="72"/>
                  </a:cubicBezTo>
                  <a:cubicBezTo>
                    <a:pt x="234" y="56"/>
                    <a:pt x="245" y="46"/>
                    <a:pt x="260" y="46"/>
                  </a:cubicBezTo>
                  <a:cubicBezTo>
                    <a:pt x="275" y="46"/>
                    <a:pt x="285" y="57"/>
                    <a:pt x="285" y="72"/>
                  </a:cubicBezTo>
                  <a:cubicBezTo>
                    <a:pt x="285" y="151"/>
                    <a:pt x="285" y="151"/>
                    <a:pt x="285" y="151"/>
                  </a:cubicBezTo>
                  <a:cubicBezTo>
                    <a:pt x="285" y="166"/>
                    <a:pt x="294" y="179"/>
                    <a:pt x="310" y="179"/>
                  </a:cubicBezTo>
                  <a:cubicBezTo>
                    <a:pt x="326" y="179"/>
                    <a:pt x="334" y="166"/>
                    <a:pt x="334" y="151"/>
                  </a:cubicBezTo>
                  <a:cubicBezTo>
                    <a:pt x="334" y="72"/>
                    <a:pt x="334" y="72"/>
                    <a:pt x="334" y="72"/>
                  </a:cubicBezTo>
                  <a:cubicBezTo>
                    <a:pt x="334" y="56"/>
                    <a:pt x="345" y="46"/>
                    <a:pt x="360" y="46"/>
                  </a:cubicBezTo>
                  <a:cubicBezTo>
                    <a:pt x="375" y="46"/>
                    <a:pt x="385" y="57"/>
                    <a:pt x="385" y="72"/>
                  </a:cubicBezTo>
                  <a:cubicBezTo>
                    <a:pt x="385" y="151"/>
                    <a:pt x="385" y="151"/>
                    <a:pt x="385" y="151"/>
                  </a:cubicBezTo>
                  <a:cubicBezTo>
                    <a:pt x="385" y="166"/>
                    <a:pt x="394" y="179"/>
                    <a:pt x="410" y="179"/>
                  </a:cubicBezTo>
                  <a:cubicBezTo>
                    <a:pt x="426" y="179"/>
                    <a:pt x="435" y="166"/>
                    <a:pt x="435" y="151"/>
                  </a:cubicBezTo>
                  <a:cubicBezTo>
                    <a:pt x="435" y="61"/>
                    <a:pt x="435" y="61"/>
                    <a:pt x="435" y="61"/>
                  </a:cubicBezTo>
                  <a:cubicBezTo>
                    <a:pt x="435" y="27"/>
                    <a:pt x="408" y="4"/>
                    <a:pt x="375" y="4"/>
                  </a:cubicBezTo>
                  <a:cubicBezTo>
                    <a:pt x="343" y="4"/>
                    <a:pt x="323" y="26"/>
                    <a:pt x="323" y="26"/>
                  </a:cubicBezTo>
                  <a:cubicBezTo>
                    <a:pt x="312" y="12"/>
                    <a:pt x="297" y="4"/>
                    <a:pt x="272" y="4"/>
                  </a:cubicBezTo>
                  <a:cubicBezTo>
                    <a:pt x="246" y="4"/>
                    <a:pt x="223" y="26"/>
                    <a:pt x="223" y="26"/>
                  </a:cubicBezTo>
                  <a:cubicBezTo>
                    <a:pt x="212" y="12"/>
                    <a:pt x="194" y="4"/>
                    <a:pt x="178" y="4"/>
                  </a:cubicBezTo>
                  <a:cubicBezTo>
                    <a:pt x="155" y="4"/>
                    <a:pt x="136" y="14"/>
                    <a:pt x="125" y="40"/>
                  </a:cubicBezTo>
                  <a:cubicBezTo>
                    <a:pt x="92" y="119"/>
                    <a:pt x="92" y="119"/>
                    <a:pt x="92" y="119"/>
                  </a:cubicBezTo>
                  <a:lnTo>
                    <a:pt x="49" y="18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4" name="Shape 564"/>
            <p:cNvSpPr/>
            <p:nvPr/>
          </p:nvSpPr>
          <p:spPr>
            <a:xfrm>
              <a:off x="4097337" y="5649912"/>
              <a:ext cx="149225" cy="157163"/>
            </a:xfrm>
            <a:custGeom>
              <a:avLst/>
              <a:gdLst/>
              <a:ahLst/>
              <a:cxnLst/>
              <a:rect l="0" t="0" r="0" b="0"/>
              <a:pathLst>
                <a:path w="40" h="41" extrusionOk="0">
                  <a:moveTo>
                    <a:pt x="37" y="20"/>
                  </a:moveTo>
                  <a:cubicBezTo>
                    <a:pt x="37" y="20"/>
                    <a:pt x="37" y="20"/>
                    <a:pt x="37" y="20"/>
                  </a:cubicBezTo>
                  <a:cubicBezTo>
                    <a:pt x="37" y="11"/>
                    <a:pt x="29" y="4"/>
                    <a:pt x="20" y="4"/>
                  </a:cubicBezTo>
                  <a:cubicBezTo>
                    <a:pt x="11" y="4"/>
                    <a:pt x="3" y="11"/>
                    <a:pt x="3" y="20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30"/>
                    <a:pt x="11" y="37"/>
                    <a:pt x="20" y="37"/>
                  </a:cubicBezTo>
                  <a:cubicBezTo>
                    <a:pt x="29" y="37"/>
                    <a:pt x="37" y="30"/>
                    <a:pt x="37" y="20"/>
                  </a:cubicBezTo>
                  <a:moveTo>
                    <a:pt x="0" y="21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0" y="32"/>
                    <a:pt x="31" y="41"/>
                    <a:pt x="20" y="41"/>
                  </a:cubicBezTo>
                  <a:cubicBezTo>
                    <a:pt x="8" y="41"/>
                    <a:pt x="0" y="32"/>
                    <a:pt x="0" y="21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5" name="Shape 565"/>
            <p:cNvSpPr/>
            <p:nvPr/>
          </p:nvSpPr>
          <p:spPr>
            <a:xfrm>
              <a:off x="4141787" y="5688012"/>
              <a:ext cx="63498" cy="76198"/>
            </a:xfrm>
            <a:custGeom>
              <a:avLst/>
              <a:gdLst/>
              <a:ahLst/>
              <a:cxnLst/>
              <a:rect l="0" t="0" r="0" b="0"/>
              <a:pathLst>
                <a:path w="17" h="20" extrusionOk="0">
                  <a:moveTo>
                    <a:pt x="9" y="10"/>
                  </a:moveTo>
                  <a:cubicBezTo>
                    <a:pt x="11" y="10"/>
                    <a:pt x="12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5"/>
                    <a:pt x="11" y="4"/>
                    <a:pt x="9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0"/>
                    <a:pt x="5" y="10"/>
                    <a:pt x="5" y="10"/>
                  </a:cubicBezTo>
                  <a:lnTo>
                    <a:pt x="9" y="10"/>
                  </a:lnTo>
                  <a:close/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2" y="0"/>
                    <a:pt x="14" y="1"/>
                    <a:pt x="15" y="2"/>
                  </a:cubicBezTo>
                  <a:cubicBezTo>
                    <a:pt x="16" y="3"/>
                    <a:pt x="17" y="5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0"/>
                    <a:pt x="15" y="12"/>
                    <a:pt x="13" y="13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7"/>
                    <a:pt x="16" y="18"/>
                    <a:pt x="16" y="18"/>
                  </a:cubicBezTo>
                  <a:cubicBezTo>
                    <a:pt x="16" y="19"/>
                    <a:pt x="15" y="20"/>
                    <a:pt x="14" y="20"/>
                  </a:cubicBezTo>
                  <a:cubicBezTo>
                    <a:pt x="13" y="20"/>
                    <a:pt x="13" y="20"/>
                    <a:pt x="12" y="19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4" y="20"/>
                    <a:pt x="2" y="20"/>
                  </a:cubicBezTo>
                  <a:cubicBezTo>
                    <a:pt x="1" y="20"/>
                    <a:pt x="0" y="19"/>
                    <a:pt x="0" y="18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 txBox="1">
            <a:spLocks noGrp="1"/>
          </p:cNvSpPr>
          <p:nvPr>
            <p:ph type="body" idx="1"/>
          </p:nvPr>
        </p:nvSpPr>
        <p:spPr>
          <a:xfrm>
            <a:off x="685797" y="2593231"/>
            <a:ext cx="3609899" cy="533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568" name="Shape 568"/>
          <p:cNvSpPr txBox="1">
            <a:spLocks noGrp="1"/>
          </p:cNvSpPr>
          <p:nvPr>
            <p:ph type="body" idx="2"/>
          </p:nvPr>
        </p:nvSpPr>
        <p:spPr>
          <a:xfrm>
            <a:off x="632460" y="457200"/>
            <a:ext cx="3657600" cy="201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58737" indent="-58737" rtl="0">
              <a:lnSpc>
                <a:spcPct val="100000"/>
              </a:lnSpc>
              <a:spcBef>
                <a:spcPts val="0"/>
              </a:spcBef>
              <a:buClr>
                <a:srgbClr val="003448"/>
              </a:buClr>
              <a:buFont typeface="Arial"/>
              <a:buNone/>
              <a:defRPr/>
            </a:lvl1pPr>
            <a:lvl2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2pPr>
            <a:lvl3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3pPr>
            <a:lvl4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4pPr>
            <a:lvl5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5pPr>
            <a:lvl6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6pPr>
            <a:lvl7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7pPr>
            <a:lvl8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8pPr>
            <a:lvl9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9pPr>
          </a:lstStyle>
          <a:p>
            <a:endParaRPr/>
          </a:p>
        </p:txBody>
      </p:sp>
      <p:grpSp>
        <p:nvGrpSpPr>
          <p:cNvPr id="569" name="Shape 569"/>
          <p:cNvGrpSpPr/>
          <p:nvPr/>
        </p:nvGrpSpPr>
        <p:grpSpPr>
          <a:xfrm>
            <a:off x="448518" y="6446313"/>
            <a:ext cx="1099997" cy="173386"/>
            <a:chOff x="-84138" y="5622925"/>
            <a:chExt cx="4330700" cy="682625"/>
          </a:xfrm>
        </p:grpSpPr>
        <p:sp>
          <p:nvSpPr>
            <p:cNvPr id="570" name="Shape 570"/>
            <p:cNvSpPr/>
            <p:nvPr/>
          </p:nvSpPr>
          <p:spPr>
            <a:xfrm>
              <a:off x="1589087" y="5649912"/>
              <a:ext cx="914399" cy="647699"/>
            </a:xfrm>
            <a:custGeom>
              <a:avLst/>
              <a:gdLst/>
              <a:ahLst/>
              <a:cxnLst/>
              <a:rect l="0" t="0" r="0" b="0"/>
              <a:pathLst>
                <a:path w="243" h="170" extrusionOk="0">
                  <a:moveTo>
                    <a:pt x="52" y="159"/>
                  </a:moveTo>
                  <a:cubicBezTo>
                    <a:pt x="2" y="19"/>
                    <a:pt x="2" y="19"/>
                    <a:pt x="2" y="19"/>
                  </a:cubicBezTo>
                  <a:cubicBezTo>
                    <a:pt x="1" y="17"/>
                    <a:pt x="0" y="14"/>
                    <a:pt x="0" y="12"/>
                  </a:cubicBezTo>
                  <a:cubicBezTo>
                    <a:pt x="0" y="6"/>
                    <a:pt x="5" y="0"/>
                    <a:pt x="13" y="0"/>
                  </a:cubicBezTo>
                  <a:cubicBezTo>
                    <a:pt x="19" y="0"/>
                    <a:pt x="23" y="4"/>
                    <a:pt x="25" y="11"/>
                  </a:cubicBezTo>
                  <a:cubicBezTo>
                    <a:pt x="67" y="131"/>
                    <a:pt x="67" y="131"/>
                    <a:pt x="67" y="131"/>
                  </a:cubicBezTo>
                  <a:cubicBezTo>
                    <a:pt x="109" y="10"/>
                    <a:pt x="109" y="10"/>
                    <a:pt x="109" y="10"/>
                  </a:cubicBezTo>
                  <a:cubicBezTo>
                    <a:pt x="111" y="4"/>
                    <a:pt x="114" y="0"/>
                    <a:pt x="121" y="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9" y="0"/>
                    <a:pt x="133" y="4"/>
                    <a:pt x="135" y="10"/>
                  </a:cubicBezTo>
                  <a:cubicBezTo>
                    <a:pt x="177" y="131"/>
                    <a:pt x="177" y="131"/>
                    <a:pt x="177" y="131"/>
                  </a:cubicBezTo>
                  <a:cubicBezTo>
                    <a:pt x="219" y="10"/>
                    <a:pt x="219" y="10"/>
                    <a:pt x="219" y="10"/>
                  </a:cubicBezTo>
                  <a:cubicBezTo>
                    <a:pt x="221" y="5"/>
                    <a:pt x="224" y="0"/>
                    <a:pt x="231" y="0"/>
                  </a:cubicBezTo>
                  <a:cubicBezTo>
                    <a:pt x="238" y="0"/>
                    <a:pt x="243" y="6"/>
                    <a:pt x="243" y="12"/>
                  </a:cubicBezTo>
                  <a:cubicBezTo>
                    <a:pt x="243" y="14"/>
                    <a:pt x="242" y="17"/>
                    <a:pt x="241" y="19"/>
                  </a:cubicBezTo>
                  <a:cubicBezTo>
                    <a:pt x="191" y="159"/>
                    <a:pt x="191" y="159"/>
                    <a:pt x="191" y="159"/>
                  </a:cubicBezTo>
                  <a:cubicBezTo>
                    <a:pt x="188" y="166"/>
                    <a:pt x="183" y="170"/>
                    <a:pt x="177" y="170"/>
                  </a:cubicBezTo>
                  <a:cubicBezTo>
                    <a:pt x="176" y="170"/>
                    <a:pt x="176" y="170"/>
                    <a:pt x="176" y="170"/>
                  </a:cubicBezTo>
                  <a:cubicBezTo>
                    <a:pt x="170" y="170"/>
                    <a:pt x="165" y="166"/>
                    <a:pt x="163" y="159"/>
                  </a:cubicBezTo>
                  <a:cubicBezTo>
                    <a:pt x="122" y="40"/>
                    <a:pt x="122" y="40"/>
                    <a:pt x="122" y="40"/>
                  </a:cubicBezTo>
                  <a:cubicBezTo>
                    <a:pt x="80" y="159"/>
                    <a:pt x="80" y="159"/>
                    <a:pt x="80" y="159"/>
                  </a:cubicBezTo>
                  <a:cubicBezTo>
                    <a:pt x="78" y="166"/>
                    <a:pt x="73" y="170"/>
                    <a:pt x="66" y="170"/>
                  </a:cubicBezTo>
                  <a:cubicBezTo>
                    <a:pt x="66" y="170"/>
                    <a:pt x="66" y="170"/>
                    <a:pt x="66" y="170"/>
                  </a:cubicBezTo>
                  <a:cubicBezTo>
                    <a:pt x="60" y="170"/>
                    <a:pt x="55" y="166"/>
                    <a:pt x="52" y="15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1" name="Shape 571"/>
            <p:cNvSpPr/>
            <p:nvPr/>
          </p:nvSpPr>
          <p:spPr>
            <a:xfrm>
              <a:off x="3163888" y="5649912"/>
              <a:ext cx="354011" cy="647699"/>
            </a:xfrm>
            <a:custGeom>
              <a:avLst/>
              <a:gdLst/>
              <a:ahLst/>
              <a:cxnLst/>
              <a:rect l="0" t="0" r="0" b="0"/>
              <a:pathLst>
                <a:path w="94" h="170" extrusionOk="0">
                  <a:moveTo>
                    <a:pt x="0" y="13"/>
                  </a:moveTo>
                  <a:cubicBezTo>
                    <a:pt x="0" y="6"/>
                    <a:pt x="5" y="0"/>
                    <a:pt x="12" y="0"/>
                  </a:cubicBezTo>
                  <a:cubicBezTo>
                    <a:pt x="19" y="0"/>
                    <a:pt x="24" y="5"/>
                    <a:pt x="24" y="13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37" y="13"/>
                    <a:pt x="64" y="0"/>
                    <a:pt x="82" y="0"/>
                  </a:cubicBezTo>
                  <a:cubicBezTo>
                    <a:pt x="89" y="0"/>
                    <a:pt x="94" y="6"/>
                    <a:pt x="94" y="13"/>
                  </a:cubicBezTo>
                  <a:cubicBezTo>
                    <a:pt x="94" y="20"/>
                    <a:pt x="89" y="24"/>
                    <a:pt x="83" y="25"/>
                  </a:cubicBezTo>
                  <a:cubicBezTo>
                    <a:pt x="51" y="29"/>
                    <a:pt x="24" y="53"/>
                    <a:pt x="24" y="101"/>
                  </a:cubicBezTo>
                  <a:cubicBezTo>
                    <a:pt x="24" y="157"/>
                    <a:pt x="24" y="157"/>
                    <a:pt x="24" y="157"/>
                  </a:cubicBezTo>
                  <a:cubicBezTo>
                    <a:pt x="24" y="164"/>
                    <a:pt x="19" y="170"/>
                    <a:pt x="12" y="170"/>
                  </a:cubicBezTo>
                  <a:cubicBezTo>
                    <a:pt x="5" y="170"/>
                    <a:pt x="0" y="164"/>
                    <a:pt x="0" y="157"/>
                  </a:cubicBezTo>
                  <a:lnTo>
                    <a:pt x="0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2" name="Shape 572"/>
            <p:cNvSpPr/>
            <p:nvPr/>
          </p:nvSpPr>
          <p:spPr>
            <a:xfrm>
              <a:off x="3509962" y="5649912"/>
              <a:ext cx="579436" cy="655636"/>
            </a:xfrm>
            <a:custGeom>
              <a:avLst/>
              <a:gdLst/>
              <a:ahLst/>
              <a:cxnLst/>
              <a:rect l="0" t="0" r="0" b="0"/>
              <a:pathLst>
                <a:path w="154" h="172" extrusionOk="0">
                  <a:moveTo>
                    <a:pt x="129" y="76"/>
                  </a:moveTo>
                  <a:cubicBezTo>
                    <a:pt x="127" y="47"/>
                    <a:pt x="110" y="21"/>
                    <a:pt x="77" y="21"/>
                  </a:cubicBezTo>
                  <a:cubicBezTo>
                    <a:pt x="49" y="21"/>
                    <a:pt x="28" y="44"/>
                    <a:pt x="25" y="76"/>
                  </a:cubicBezTo>
                  <a:lnTo>
                    <a:pt x="129" y="76"/>
                  </a:lnTo>
                  <a:close/>
                  <a:moveTo>
                    <a:pt x="81" y="172"/>
                  </a:moveTo>
                  <a:cubicBezTo>
                    <a:pt x="36" y="172"/>
                    <a:pt x="0" y="137"/>
                    <a:pt x="0" y="86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3" y="0"/>
                    <a:pt x="78" y="0"/>
                  </a:cubicBezTo>
                  <a:cubicBezTo>
                    <a:pt x="126" y="0"/>
                    <a:pt x="154" y="40"/>
                    <a:pt x="154" y="83"/>
                  </a:cubicBezTo>
                  <a:cubicBezTo>
                    <a:pt x="154" y="90"/>
                    <a:pt x="148" y="95"/>
                    <a:pt x="142" y="95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28" y="130"/>
                    <a:pt x="53" y="150"/>
                    <a:pt x="82" y="150"/>
                  </a:cubicBezTo>
                  <a:cubicBezTo>
                    <a:pt x="102" y="150"/>
                    <a:pt x="117" y="142"/>
                    <a:pt x="129" y="131"/>
                  </a:cubicBezTo>
                  <a:cubicBezTo>
                    <a:pt x="131" y="130"/>
                    <a:pt x="133" y="128"/>
                    <a:pt x="136" y="128"/>
                  </a:cubicBezTo>
                  <a:cubicBezTo>
                    <a:pt x="142" y="128"/>
                    <a:pt x="146" y="133"/>
                    <a:pt x="146" y="139"/>
                  </a:cubicBezTo>
                  <a:cubicBezTo>
                    <a:pt x="146" y="142"/>
                    <a:pt x="145" y="145"/>
                    <a:pt x="142" y="147"/>
                  </a:cubicBezTo>
                  <a:cubicBezTo>
                    <a:pt x="127" y="162"/>
                    <a:pt x="109" y="172"/>
                    <a:pt x="81" y="1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3" name="Shape 573"/>
            <p:cNvSpPr/>
            <p:nvPr/>
          </p:nvSpPr>
          <p:spPr>
            <a:xfrm>
              <a:off x="2503488" y="5649912"/>
              <a:ext cx="547687" cy="655636"/>
            </a:xfrm>
            <a:custGeom>
              <a:avLst/>
              <a:gdLst/>
              <a:ahLst/>
              <a:cxnLst/>
              <a:rect l="0" t="0" r="0" b="0"/>
              <a:pathLst>
                <a:path w="146" h="172" extrusionOk="0">
                  <a:moveTo>
                    <a:pt x="122" y="107"/>
                  </a:moveTo>
                  <a:cubicBezTo>
                    <a:pt x="122" y="91"/>
                    <a:pt x="122" y="91"/>
                    <a:pt x="122" y="91"/>
                  </a:cubicBezTo>
                  <a:cubicBezTo>
                    <a:pt x="110" y="88"/>
                    <a:pt x="94" y="84"/>
                    <a:pt x="74" y="84"/>
                  </a:cubicBezTo>
                  <a:cubicBezTo>
                    <a:pt x="43" y="84"/>
                    <a:pt x="25" y="98"/>
                    <a:pt x="25" y="118"/>
                  </a:cubicBezTo>
                  <a:cubicBezTo>
                    <a:pt x="25" y="119"/>
                    <a:pt x="25" y="119"/>
                    <a:pt x="25" y="119"/>
                  </a:cubicBezTo>
                  <a:cubicBezTo>
                    <a:pt x="25" y="140"/>
                    <a:pt x="45" y="152"/>
                    <a:pt x="67" y="152"/>
                  </a:cubicBezTo>
                  <a:cubicBezTo>
                    <a:pt x="97" y="152"/>
                    <a:pt x="122" y="133"/>
                    <a:pt x="122" y="107"/>
                  </a:cubicBezTo>
                  <a:moveTo>
                    <a:pt x="0" y="120"/>
                  </a:moveTo>
                  <a:cubicBezTo>
                    <a:pt x="0" y="119"/>
                    <a:pt x="0" y="119"/>
                    <a:pt x="0" y="119"/>
                  </a:cubicBezTo>
                  <a:cubicBezTo>
                    <a:pt x="0" y="85"/>
                    <a:pt x="29" y="66"/>
                    <a:pt x="71" y="66"/>
                  </a:cubicBezTo>
                  <a:cubicBezTo>
                    <a:pt x="92" y="66"/>
                    <a:pt x="107" y="69"/>
                    <a:pt x="122" y="73"/>
                  </a:cubicBezTo>
                  <a:cubicBezTo>
                    <a:pt x="122" y="67"/>
                    <a:pt x="122" y="67"/>
                    <a:pt x="122" y="67"/>
                  </a:cubicBezTo>
                  <a:cubicBezTo>
                    <a:pt x="122" y="37"/>
                    <a:pt x="104" y="22"/>
                    <a:pt x="73" y="22"/>
                  </a:cubicBezTo>
                  <a:cubicBezTo>
                    <a:pt x="56" y="22"/>
                    <a:pt x="46" y="24"/>
                    <a:pt x="34" y="30"/>
                  </a:cubicBezTo>
                  <a:cubicBezTo>
                    <a:pt x="33" y="30"/>
                    <a:pt x="31" y="31"/>
                    <a:pt x="30" y="31"/>
                  </a:cubicBezTo>
                  <a:cubicBezTo>
                    <a:pt x="24" y="31"/>
                    <a:pt x="19" y="26"/>
                    <a:pt x="19" y="20"/>
                  </a:cubicBezTo>
                  <a:cubicBezTo>
                    <a:pt x="19" y="15"/>
                    <a:pt x="21" y="12"/>
                    <a:pt x="26" y="10"/>
                  </a:cubicBezTo>
                  <a:cubicBezTo>
                    <a:pt x="42" y="3"/>
                    <a:pt x="54" y="0"/>
                    <a:pt x="75" y="0"/>
                  </a:cubicBezTo>
                  <a:cubicBezTo>
                    <a:pt x="99" y="0"/>
                    <a:pt x="117" y="6"/>
                    <a:pt x="129" y="19"/>
                  </a:cubicBezTo>
                  <a:cubicBezTo>
                    <a:pt x="140" y="30"/>
                    <a:pt x="146" y="46"/>
                    <a:pt x="146" y="67"/>
                  </a:cubicBezTo>
                  <a:cubicBezTo>
                    <a:pt x="146" y="158"/>
                    <a:pt x="146" y="158"/>
                    <a:pt x="146" y="158"/>
                  </a:cubicBezTo>
                  <a:cubicBezTo>
                    <a:pt x="146" y="165"/>
                    <a:pt x="141" y="170"/>
                    <a:pt x="134" y="170"/>
                  </a:cubicBezTo>
                  <a:cubicBezTo>
                    <a:pt x="127" y="170"/>
                    <a:pt x="122" y="165"/>
                    <a:pt x="122" y="159"/>
                  </a:cubicBezTo>
                  <a:cubicBezTo>
                    <a:pt x="122" y="143"/>
                    <a:pt x="122" y="143"/>
                    <a:pt x="122" y="143"/>
                  </a:cubicBezTo>
                  <a:cubicBezTo>
                    <a:pt x="111" y="158"/>
                    <a:pt x="91" y="172"/>
                    <a:pt x="62" y="172"/>
                  </a:cubicBezTo>
                  <a:cubicBezTo>
                    <a:pt x="32" y="172"/>
                    <a:pt x="0" y="154"/>
                    <a:pt x="0" y="12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4" name="Shape 574"/>
            <p:cNvSpPr/>
            <p:nvPr/>
          </p:nvSpPr>
          <p:spPr>
            <a:xfrm>
              <a:off x="-84138" y="5622925"/>
              <a:ext cx="1635124" cy="682625"/>
            </a:xfrm>
            <a:custGeom>
              <a:avLst/>
              <a:gdLst/>
              <a:ahLst/>
              <a:cxnLst/>
              <a:rect l="0" t="0" r="0" b="0"/>
              <a:pathLst>
                <a:path w="435" h="179" extrusionOk="0">
                  <a:moveTo>
                    <a:pt x="49" y="18"/>
                  </a:moveTo>
                  <a:cubicBezTo>
                    <a:pt x="43" y="6"/>
                    <a:pt x="30" y="0"/>
                    <a:pt x="17" y="6"/>
                  </a:cubicBezTo>
                  <a:cubicBezTo>
                    <a:pt x="5" y="12"/>
                    <a:pt x="0" y="25"/>
                    <a:pt x="6" y="37"/>
                  </a:cubicBezTo>
                  <a:cubicBezTo>
                    <a:pt x="58" y="152"/>
                    <a:pt x="58" y="152"/>
                    <a:pt x="58" y="152"/>
                  </a:cubicBezTo>
                  <a:cubicBezTo>
                    <a:pt x="67" y="169"/>
                    <a:pt x="75" y="179"/>
                    <a:pt x="92" y="179"/>
                  </a:cubicBezTo>
                  <a:cubicBezTo>
                    <a:pt x="109" y="179"/>
                    <a:pt x="117" y="169"/>
                    <a:pt x="125" y="152"/>
                  </a:cubicBezTo>
                  <a:cubicBezTo>
                    <a:pt x="125" y="152"/>
                    <a:pt x="171" y="52"/>
                    <a:pt x="171" y="51"/>
                  </a:cubicBezTo>
                  <a:cubicBezTo>
                    <a:pt x="172" y="50"/>
                    <a:pt x="173" y="46"/>
                    <a:pt x="178" y="46"/>
                  </a:cubicBezTo>
                  <a:cubicBezTo>
                    <a:pt x="182" y="47"/>
                    <a:pt x="185" y="50"/>
                    <a:pt x="185" y="54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185" y="166"/>
                    <a:pt x="193" y="179"/>
                    <a:pt x="209" y="179"/>
                  </a:cubicBezTo>
                  <a:cubicBezTo>
                    <a:pt x="225" y="179"/>
                    <a:pt x="234" y="166"/>
                    <a:pt x="234" y="151"/>
                  </a:cubicBezTo>
                  <a:cubicBezTo>
                    <a:pt x="234" y="72"/>
                    <a:pt x="234" y="72"/>
                    <a:pt x="234" y="72"/>
                  </a:cubicBezTo>
                  <a:cubicBezTo>
                    <a:pt x="234" y="56"/>
                    <a:pt x="245" y="46"/>
                    <a:pt x="260" y="46"/>
                  </a:cubicBezTo>
                  <a:cubicBezTo>
                    <a:pt x="275" y="46"/>
                    <a:pt x="285" y="57"/>
                    <a:pt x="285" y="72"/>
                  </a:cubicBezTo>
                  <a:cubicBezTo>
                    <a:pt x="285" y="151"/>
                    <a:pt x="285" y="151"/>
                    <a:pt x="285" y="151"/>
                  </a:cubicBezTo>
                  <a:cubicBezTo>
                    <a:pt x="285" y="166"/>
                    <a:pt x="294" y="179"/>
                    <a:pt x="310" y="179"/>
                  </a:cubicBezTo>
                  <a:cubicBezTo>
                    <a:pt x="326" y="179"/>
                    <a:pt x="334" y="166"/>
                    <a:pt x="334" y="151"/>
                  </a:cubicBezTo>
                  <a:cubicBezTo>
                    <a:pt x="334" y="72"/>
                    <a:pt x="334" y="72"/>
                    <a:pt x="334" y="72"/>
                  </a:cubicBezTo>
                  <a:cubicBezTo>
                    <a:pt x="334" y="56"/>
                    <a:pt x="345" y="46"/>
                    <a:pt x="360" y="46"/>
                  </a:cubicBezTo>
                  <a:cubicBezTo>
                    <a:pt x="375" y="46"/>
                    <a:pt x="385" y="57"/>
                    <a:pt x="385" y="72"/>
                  </a:cubicBezTo>
                  <a:cubicBezTo>
                    <a:pt x="385" y="151"/>
                    <a:pt x="385" y="151"/>
                    <a:pt x="385" y="151"/>
                  </a:cubicBezTo>
                  <a:cubicBezTo>
                    <a:pt x="385" y="166"/>
                    <a:pt x="394" y="179"/>
                    <a:pt x="410" y="179"/>
                  </a:cubicBezTo>
                  <a:cubicBezTo>
                    <a:pt x="426" y="179"/>
                    <a:pt x="435" y="166"/>
                    <a:pt x="435" y="151"/>
                  </a:cubicBezTo>
                  <a:cubicBezTo>
                    <a:pt x="435" y="61"/>
                    <a:pt x="435" y="61"/>
                    <a:pt x="435" y="61"/>
                  </a:cubicBezTo>
                  <a:cubicBezTo>
                    <a:pt x="435" y="27"/>
                    <a:pt x="408" y="4"/>
                    <a:pt x="375" y="4"/>
                  </a:cubicBezTo>
                  <a:cubicBezTo>
                    <a:pt x="343" y="4"/>
                    <a:pt x="323" y="26"/>
                    <a:pt x="323" y="26"/>
                  </a:cubicBezTo>
                  <a:cubicBezTo>
                    <a:pt x="312" y="12"/>
                    <a:pt x="297" y="4"/>
                    <a:pt x="272" y="4"/>
                  </a:cubicBezTo>
                  <a:cubicBezTo>
                    <a:pt x="246" y="4"/>
                    <a:pt x="223" y="26"/>
                    <a:pt x="223" y="26"/>
                  </a:cubicBezTo>
                  <a:cubicBezTo>
                    <a:pt x="212" y="12"/>
                    <a:pt x="194" y="4"/>
                    <a:pt x="178" y="4"/>
                  </a:cubicBezTo>
                  <a:cubicBezTo>
                    <a:pt x="155" y="4"/>
                    <a:pt x="136" y="14"/>
                    <a:pt x="125" y="40"/>
                  </a:cubicBezTo>
                  <a:cubicBezTo>
                    <a:pt x="92" y="119"/>
                    <a:pt x="92" y="119"/>
                    <a:pt x="92" y="119"/>
                  </a:cubicBezTo>
                  <a:lnTo>
                    <a:pt x="49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5" name="Shape 575"/>
            <p:cNvSpPr/>
            <p:nvPr/>
          </p:nvSpPr>
          <p:spPr>
            <a:xfrm>
              <a:off x="4097337" y="5649912"/>
              <a:ext cx="149225" cy="157163"/>
            </a:xfrm>
            <a:custGeom>
              <a:avLst/>
              <a:gdLst/>
              <a:ahLst/>
              <a:cxnLst/>
              <a:rect l="0" t="0" r="0" b="0"/>
              <a:pathLst>
                <a:path w="40" h="41" extrusionOk="0">
                  <a:moveTo>
                    <a:pt x="37" y="20"/>
                  </a:moveTo>
                  <a:cubicBezTo>
                    <a:pt x="37" y="20"/>
                    <a:pt x="37" y="20"/>
                    <a:pt x="37" y="20"/>
                  </a:cubicBezTo>
                  <a:cubicBezTo>
                    <a:pt x="37" y="11"/>
                    <a:pt x="29" y="4"/>
                    <a:pt x="20" y="4"/>
                  </a:cubicBezTo>
                  <a:cubicBezTo>
                    <a:pt x="11" y="4"/>
                    <a:pt x="3" y="11"/>
                    <a:pt x="3" y="20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30"/>
                    <a:pt x="11" y="37"/>
                    <a:pt x="20" y="37"/>
                  </a:cubicBezTo>
                  <a:cubicBezTo>
                    <a:pt x="29" y="37"/>
                    <a:pt x="37" y="30"/>
                    <a:pt x="37" y="20"/>
                  </a:cubicBezTo>
                  <a:moveTo>
                    <a:pt x="0" y="21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0" y="32"/>
                    <a:pt x="31" y="41"/>
                    <a:pt x="20" y="41"/>
                  </a:cubicBezTo>
                  <a:cubicBezTo>
                    <a:pt x="8" y="41"/>
                    <a:pt x="0" y="32"/>
                    <a:pt x="0" y="2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6" name="Shape 576"/>
            <p:cNvSpPr/>
            <p:nvPr/>
          </p:nvSpPr>
          <p:spPr>
            <a:xfrm>
              <a:off x="4141787" y="5688012"/>
              <a:ext cx="63498" cy="76198"/>
            </a:xfrm>
            <a:custGeom>
              <a:avLst/>
              <a:gdLst/>
              <a:ahLst/>
              <a:cxnLst/>
              <a:rect l="0" t="0" r="0" b="0"/>
              <a:pathLst>
                <a:path w="17" h="20" extrusionOk="0">
                  <a:moveTo>
                    <a:pt x="9" y="10"/>
                  </a:moveTo>
                  <a:cubicBezTo>
                    <a:pt x="11" y="10"/>
                    <a:pt x="12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5"/>
                    <a:pt x="11" y="4"/>
                    <a:pt x="9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0"/>
                    <a:pt x="5" y="10"/>
                    <a:pt x="5" y="10"/>
                  </a:cubicBezTo>
                  <a:lnTo>
                    <a:pt x="9" y="10"/>
                  </a:lnTo>
                  <a:close/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2" y="0"/>
                    <a:pt x="14" y="1"/>
                    <a:pt x="15" y="2"/>
                  </a:cubicBezTo>
                  <a:cubicBezTo>
                    <a:pt x="16" y="3"/>
                    <a:pt x="17" y="5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0"/>
                    <a:pt x="15" y="12"/>
                    <a:pt x="13" y="13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7"/>
                    <a:pt x="16" y="18"/>
                    <a:pt x="16" y="18"/>
                  </a:cubicBezTo>
                  <a:cubicBezTo>
                    <a:pt x="16" y="19"/>
                    <a:pt x="15" y="20"/>
                    <a:pt x="14" y="20"/>
                  </a:cubicBezTo>
                  <a:cubicBezTo>
                    <a:pt x="13" y="20"/>
                    <a:pt x="13" y="20"/>
                    <a:pt x="12" y="19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4" y="20"/>
                    <a:pt x="2" y="20"/>
                  </a:cubicBezTo>
                  <a:cubicBezTo>
                    <a:pt x="1" y="20"/>
                    <a:pt x="0" y="19"/>
                    <a:pt x="0" y="18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etric 1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Shape 578"/>
          <p:cNvSpPr txBox="1">
            <a:spLocks noGrp="1"/>
          </p:cNvSpPr>
          <p:nvPr>
            <p:ph type="body" idx="1"/>
          </p:nvPr>
        </p:nvSpPr>
        <p:spPr>
          <a:xfrm>
            <a:off x="992066" y="685800"/>
            <a:ext cx="3291900" cy="167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579" name="Shape 579"/>
          <p:cNvSpPr txBox="1">
            <a:spLocks noGrp="1"/>
          </p:cNvSpPr>
          <p:nvPr>
            <p:ph type="body" idx="2"/>
          </p:nvPr>
        </p:nvSpPr>
        <p:spPr>
          <a:xfrm>
            <a:off x="992066" y="2362200"/>
            <a:ext cx="32919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9pPr>
          </a:lstStyle>
          <a:p>
            <a:endParaRPr/>
          </a:p>
        </p:txBody>
      </p:sp>
      <p:grpSp>
        <p:nvGrpSpPr>
          <p:cNvPr id="580" name="Shape 580"/>
          <p:cNvGrpSpPr/>
          <p:nvPr/>
        </p:nvGrpSpPr>
        <p:grpSpPr>
          <a:xfrm>
            <a:off x="448518" y="6446313"/>
            <a:ext cx="1099997" cy="173386"/>
            <a:chOff x="-84138" y="5622925"/>
            <a:chExt cx="4330700" cy="682625"/>
          </a:xfrm>
        </p:grpSpPr>
        <p:sp>
          <p:nvSpPr>
            <p:cNvPr id="581" name="Shape 581"/>
            <p:cNvSpPr/>
            <p:nvPr/>
          </p:nvSpPr>
          <p:spPr>
            <a:xfrm>
              <a:off x="1589087" y="5649912"/>
              <a:ext cx="914399" cy="647699"/>
            </a:xfrm>
            <a:custGeom>
              <a:avLst/>
              <a:gdLst/>
              <a:ahLst/>
              <a:cxnLst/>
              <a:rect l="0" t="0" r="0" b="0"/>
              <a:pathLst>
                <a:path w="243" h="170" extrusionOk="0">
                  <a:moveTo>
                    <a:pt x="52" y="159"/>
                  </a:moveTo>
                  <a:cubicBezTo>
                    <a:pt x="2" y="19"/>
                    <a:pt x="2" y="19"/>
                    <a:pt x="2" y="19"/>
                  </a:cubicBezTo>
                  <a:cubicBezTo>
                    <a:pt x="1" y="17"/>
                    <a:pt x="0" y="14"/>
                    <a:pt x="0" y="12"/>
                  </a:cubicBezTo>
                  <a:cubicBezTo>
                    <a:pt x="0" y="6"/>
                    <a:pt x="5" y="0"/>
                    <a:pt x="13" y="0"/>
                  </a:cubicBezTo>
                  <a:cubicBezTo>
                    <a:pt x="19" y="0"/>
                    <a:pt x="23" y="4"/>
                    <a:pt x="25" y="11"/>
                  </a:cubicBezTo>
                  <a:cubicBezTo>
                    <a:pt x="67" y="131"/>
                    <a:pt x="67" y="131"/>
                    <a:pt x="67" y="131"/>
                  </a:cubicBezTo>
                  <a:cubicBezTo>
                    <a:pt x="109" y="10"/>
                    <a:pt x="109" y="10"/>
                    <a:pt x="109" y="10"/>
                  </a:cubicBezTo>
                  <a:cubicBezTo>
                    <a:pt x="111" y="4"/>
                    <a:pt x="114" y="0"/>
                    <a:pt x="121" y="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9" y="0"/>
                    <a:pt x="133" y="4"/>
                    <a:pt x="135" y="10"/>
                  </a:cubicBezTo>
                  <a:cubicBezTo>
                    <a:pt x="177" y="131"/>
                    <a:pt x="177" y="131"/>
                    <a:pt x="177" y="131"/>
                  </a:cubicBezTo>
                  <a:cubicBezTo>
                    <a:pt x="219" y="10"/>
                    <a:pt x="219" y="10"/>
                    <a:pt x="219" y="10"/>
                  </a:cubicBezTo>
                  <a:cubicBezTo>
                    <a:pt x="221" y="5"/>
                    <a:pt x="224" y="0"/>
                    <a:pt x="231" y="0"/>
                  </a:cubicBezTo>
                  <a:cubicBezTo>
                    <a:pt x="238" y="0"/>
                    <a:pt x="243" y="6"/>
                    <a:pt x="243" y="12"/>
                  </a:cubicBezTo>
                  <a:cubicBezTo>
                    <a:pt x="243" y="14"/>
                    <a:pt x="242" y="17"/>
                    <a:pt x="241" y="19"/>
                  </a:cubicBezTo>
                  <a:cubicBezTo>
                    <a:pt x="191" y="159"/>
                    <a:pt x="191" y="159"/>
                    <a:pt x="191" y="159"/>
                  </a:cubicBezTo>
                  <a:cubicBezTo>
                    <a:pt x="188" y="166"/>
                    <a:pt x="183" y="170"/>
                    <a:pt x="177" y="170"/>
                  </a:cubicBezTo>
                  <a:cubicBezTo>
                    <a:pt x="176" y="170"/>
                    <a:pt x="176" y="170"/>
                    <a:pt x="176" y="170"/>
                  </a:cubicBezTo>
                  <a:cubicBezTo>
                    <a:pt x="170" y="170"/>
                    <a:pt x="165" y="166"/>
                    <a:pt x="163" y="159"/>
                  </a:cubicBezTo>
                  <a:cubicBezTo>
                    <a:pt x="122" y="40"/>
                    <a:pt x="122" y="40"/>
                    <a:pt x="122" y="40"/>
                  </a:cubicBezTo>
                  <a:cubicBezTo>
                    <a:pt x="80" y="159"/>
                    <a:pt x="80" y="159"/>
                    <a:pt x="80" y="159"/>
                  </a:cubicBezTo>
                  <a:cubicBezTo>
                    <a:pt x="78" y="166"/>
                    <a:pt x="73" y="170"/>
                    <a:pt x="66" y="170"/>
                  </a:cubicBezTo>
                  <a:cubicBezTo>
                    <a:pt x="66" y="170"/>
                    <a:pt x="66" y="170"/>
                    <a:pt x="66" y="170"/>
                  </a:cubicBezTo>
                  <a:cubicBezTo>
                    <a:pt x="60" y="170"/>
                    <a:pt x="55" y="166"/>
                    <a:pt x="52" y="159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2" name="Shape 582"/>
            <p:cNvSpPr/>
            <p:nvPr/>
          </p:nvSpPr>
          <p:spPr>
            <a:xfrm>
              <a:off x="3163888" y="5649912"/>
              <a:ext cx="354011" cy="647699"/>
            </a:xfrm>
            <a:custGeom>
              <a:avLst/>
              <a:gdLst/>
              <a:ahLst/>
              <a:cxnLst/>
              <a:rect l="0" t="0" r="0" b="0"/>
              <a:pathLst>
                <a:path w="94" h="170" extrusionOk="0">
                  <a:moveTo>
                    <a:pt x="0" y="13"/>
                  </a:moveTo>
                  <a:cubicBezTo>
                    <a:pt x="0" y="6"/>
                    <a:pt x="5" y="0"/>
                    <a:pt x="12" y="0"/>
                  </a:cubicBezTo>
                  <a:cubicBezTo>
                    <a:pt x="19" y="0"/>
                    <a:pt x="24" y="5"/>
                    <a:pt x="24" y="13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37" y="13"/>
                    <a:pt x="64" y="0"/>
                    <a:pt x="82" y="0"/>
                  </a:cubicBezTo>
                  <a:cubicBezTo>
                    <a:pt x="89" y="0"/>
                    <a:pt x="94" y="6"/>
                    <a:pt x="94" y="13"/>
                  </a:cubicBezTo>
                  <a:cubicBezTo>
                    <a:pt x="94" y="20"/>
                    <a:pt x="89" y="24"/>
                    <a:pt x="83" y="25"/>
                  </a:cubicBezTo>
                  <a:cubicBezTo>
                    <a:pt x="51" y="29"/>
                    <a:pt x="24" y="53"/>
                    <a:pt x="24" y="101"/>
                  </a:cubicBezTo>
                  <a:cubicBezTo>
                    <a:pt x="24" y="157"/>
                    <a:pt x="24" y="157"/>
                    <a:pt x="24" y="157"/>
                  </a:cubicBezTo>
                  <a:cubicBezTo>
                    <a:pt x="24" y="164"/>
                    <a:pt x="19" y="170"/>
                    <a:pt x="12" y="170"/>
                  </a:cubicBezTo>
                  <a:cubicBezTo>
                    <a:pt x="5" y="170"/>
                    <a:pt x="0" y="164"/>
                    <a:pt x="0" y="157"/>
                  </a:cubicBezTo>
                  <a:lnTo>
                    <a:pt x="0" y="13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3" name="Shape 583"/>
            <p:cNvSpPr/>
            <p:nvPr/>
          </p:nvSpPr>
          <p:spPr>
            <a:xfrm>
              <a:off x="3509962" y="5649912"/>
              <a:ext cx="579436" cy="655636"/>
            </a:xfrm>
            <a:custGeom>
              <a:avLst/>
              <a:gdLst/>
              <a:ahLst/>
              <a:cxnLst/>
              <a:rect l="0" t="0" r="0" b="0"/>
              <a:pathLst>
                <a:path w="154" h="172" extrusionOk="0">
                  <a:moveTo>
                    <a:pt x="129" y="76"/>
                  </a:moveTo>
                  <a:cubicBezTo>
                    <a:pt x="127" y="47"/>
                    <a:pt x="110" y="21"/>
                    <a:pt x="77" y="21"/>
                  </a:cubicBezTo>
                  <a:cubicBezTo>
                    <a:pt x="49" y="21"/>
                    <a:pt x="28" y="44"/>
                    <a:pt x="25" y="76"/>
                  </a:cubicBezTo>
                  <a:lnTo>
                    <a:pt x="129" y="76"/>
                  </a:lnTo>
                  <a:close/>
                  <a:moveTo>
                    <a:pt x="81" y="172"/>
                  </a:moveTo>
                  <a:cubicBezTo>
                    <a:pt x="36" y="172"/>
                    <a:pt x="0" y="137"/>
                    <a:pt x="0" y="86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3" y="0"/>
                    <a:pt x="78" y="0"/>
                  </a:cubicBezTo>
                  <a:cubicBezTo>
                    <a:pt x="126" y="0"/>
                    <a:pt x="154" y="40"/>
                    <a:pt x="154" y="83"/>
                  </a:cubicBezTo>
                  <a:cubicBezTo>
                    <a:pt x="154" y="90"/>
                    <a:pt x="148" y="95"/>
                    <a:pt x="142" y="95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28" y="130"/>
                    <a:pt x="53" y="150"/>
                    <a:pt x="82" y="150"/>
                  </a:cubicBezTo>
                  <a:cubicBezTo>
                    <a:pt x="102" y="150"/>
                    <a:pt x="117" y="142"/>
                    <a:pt x="129" y="131"/>
                  </a:cubicBezTo>
                  <a:cubicBezTo>
                    <a:pt x="131" y="130"/>
                    <a:pt x="133" y="128"/>
                    <a:pt x="136" y="128"/>
                  </a:cubicBezTo>
                  <a:cubicBezTo>
                    <a:pt x="142" y="128"/>
                    <a:pt x="146" y="133"/>
                    <a:pt x="146" y="139"/>
                  </a:cubicBezTo>
                  <a:cubicBezTo>
                    <a:pt x="146" y="142"/>
                    <a:pt x="145" y="145"/>
                    <a:pt x="142" y="147"/>
                  </a:cubicBezTo>
                  <a:cubicBezTo>
                    <a:pt x="127" y="162"/>
                    <a:pt x="109" y="172"/>
                    <a:pt x="81" y="172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Shape 584"/>
            <p:cNvSpPr/>
            <p:nvPr/>
          </p:nvSpPr>
          <p:spPr>
            <a:xfrm>
              <a:off x="2503488" y="5649912"/>
              <a:ext cx="547687" cy="655636"/>
            </a:xfrm>
            <a:custGeom>
              <a:avLst/>
              <a:gdLst/>
              <a:ahLst/>
              <a:cxnLst/>
              <a:rect l="0" t="0" r="0" b="0"/>
              <a:pathLst>
                <a:path w="146" h="172" extrusionOk="0">
                  <a:moveTo>
                    <a:pt x="122" y="107"/>
                  </a:moveTo>
                  <a:cubicBezTo>
                    <a:pt x="122" y="91"/>
                    <a:pt x="122" y="91"/>
                    <a:pt x="122" y="91"/>
                  </a:cubicBezTo>
                  <a:cubicBezTo>
                    <a:pt x="110" y="88"/>
                    <a:pt x="94" y="84"/>
                    <a:pt x="74" y="84"/>
                  </a:cubicBezTo>
                  <a:cubicBezTo>
                    <a:pt x="43" y="84"/>
                    <a:pt x="25" y="98"/>
                    <a:pt x="25" y="118"/>
                  </a:cubicBezTo>
                  <a:cubicBezTo>
                    <a:pt x="25" y="119"/>
                    <a:pt x="25" y="119"/>
                    <a:pt x="25" y="119"/>
                  </a:cubicBezTo>
                  <a:cubicBezTo>
                    <a:pt x="25" y="140"/>
                    <a:pt x="45" y="152"/>
                    <a:pt x="67" y="152"/>
                  </a:cubicBezTo>
                  <a:cubicBezTo>
                    <a:pt x="97" y="152"/>
                    <a:pt x="122" y="133"/>
                    <a:pt x="122" y="107"/>
                  </a:cubicBezTo>
                  <a:moveTo>
                    <a:pt x="0" y="120"/>
                  </a:moveTo>
                  <a:cubicBezTo>
                    <a:pt x="0" y="119"/>
                    <a:pt x="0" y="119"/>
                    <a:pt x="0" y="119"/>
                  </a:cubicBezTo>
                  <a:cubicBezTo>
                    <a:pt x="0" y="85"/>
                    <a:pt x="29" y="66"/>
                    <a:pt x="71" y="66"/>
                  </a:cubicBezTo>
                  <a:cubicBezTo>
                    <a:pt x="92" y="66"/>
                    <a:pt x="107" y="69"/>
                    <a:pt x="122" y="73"/>
                  </a:cubicBezTo>
                  <a:cubicBezTo>
                    <a:pt x="122" y="67"/>
                    <a:pt x="122" y="67"/>
                    <a:pt x="122" y="67"/>
                  </a:cubicBezTo>
                  <a:cubicBezTo>
                    <a:pt x="122" y="37"/>
                    <a:pt x="104" y="22"/>
                    <a:pt x="73" y="22"/>
                  </a:cubicBezTo>
                  <a:cubicBezTo>
                    <a:pt x="56" y="22"/>
                    <a:pt x="46" y="24"/>
                    <a:pt x="34" y="30"/>
                  </a:cubicBezTo>
                  <a:cubicBezTo>
                    <a:pt x="33" y="30"/>
                    <a:pt x="31" y="31"/>
                    <a:pt x="30" y="31"/>
                  </a:cubicBezTo>
                  <a:cubicBezTo>
                    <a:pt x="24" y="31"/>
                    <a:pt x="19" y="26"/>
                    <a:pt x="19" y="20"/>
                  </a:cubicBezTo>
                  <a:cubicBezTo>
                    <a:pt x="19" y="15"/>
                    <a:pt x="21" y="12"/>
                    <a:pt x="26" y="10"/>
                  </a:cubicBezTo>
                  <a:cubicBezTo>
                    <a:pt x="42" y="3"/>
                    <a:pt x="54" y="0"/>
                    <a:pt x="75" y="0"/>
                  </a:cubicBezTo>
                  <a:cubicBezTo>
                    <a:pt x="99" y="0"/>
                    <a:pt x="117" y="6"/>
                    <a:pt x="129" y="19"/>
                  </a:cubicBezTo>
                  <a:cubicBezTo>
                    <a:pt x="140" y="30"/>
                    <a:pt x="146" y="46"/>
                    <a:pt x="146" y="67"/>
                  </a:cubicBezTo>
                  <a:cubicBezTo>
                    <a:pt x="146" y="158"/>
                    <a:pt x="146" y="158"/>
                    <a:pt x="146" y="158"/>
                  </a:cubicBezTo>
                  <a:cubicBezTo>
                    <a:pt x="146" y="165"/>
                    <a:pt x="141" y="170"/>
                    <a:pt x="134" y="170"/>
                  </a:cubicBezTo>
                  <a:cubicBezTo>
                    <a:pt x="127" y="170"/>
                    <a:pt x="122" y="165"/>
                    <a:pt x="122" y="159"/>
                  </a:cubicBezTo>
                  <a:cubicBezTo>
                    <a:pt x="122" y="143"/>
                    <a:pt x="122" y="143"/>
                    <a:pt x="122" y="143"/>
                  </a:cubicBezTo>
                  <a:cubicBezTo>
                    <a:pt x="111" y="158"/>
                    <a:pt x="91" y="172"/>
                    <a:pt x="62" y="172"/>
                  </a:cubicBezTo>
                  <a:cubicBezTo>
                    <a:pt x="32" y="172"/>
                    <a:pt x="0" y="154"/>
                    <a:pt x="0" y="12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5" name="Shape 585"/>
            <p:cNvSpPr/>
            <p:nvPr/>
          </p:nvSpPr>
          <p:spPr>
            <a:xfrm>
              <a:off x="-84138" y="5622925"/>
              <a:ext cx="1635124" cy="682625"/>
            </a:xfrm>
            <a:custGeom>
              <a:avLst/>
              <a:gdLst/>
              <a:ahLst/>
              <a:cxnLst/>
              <a:rect l="0" t="0" r="0" b="0"/>
              <a:pathLst>
                <a:path w="435" h="179" extrusionOk="0">
                  <a:moveTo>
                    <a:pt x="49" y="18"/>
                  </a:moveTo>
                  <a:cubicBezTo>
                    <a:pt x="43" y="6"/>
                    <a:pt x="30" y="0"/>
                    <a:pt x="17" y="6"/>
                  </a:cubicBezTo>
                  <a:cubicBezTo>
                    <a:pt x="5" y="12"/>
                    <a:pt x="0" y="25"/>
                    <a:pt x="6" y="37"/>
                  </a:cubicBezTo>
                  <a:cubicBezTo>
                    <a:pt x="58" y="152"/>
                    <a:pt x="58" y="152"/>
                    <a:pt x="58" y="152"/>
                  </a:cubicBezTo>
                  <a:cubicBezTo>
                    <a:pt x="67" y="169"/>
                    <a:pt x="75" y="179"/>
                    <a:pt x="92" y="179"/>
                  </a:cubicBezTo>
                  <a:cubicBezTo>
                    <a:pt x="109" y="179"/>
                    <a:pt x="117" y="169"/>
                    <a:pt x="125" y="152"/>
                  </a:cubicBezTo>
                  <a:cubicBezTo>
                    <a:pt x="125" y="152"/>
                    <a:pt x="171" y="52"/>
                    <a:pt x="171" y="51"/>
                  </a:cubicBezTo>
                  <a:cubicBezTo>
                    <a:pt x="172" y="50"/>
                    <a:pt x="173" y="46"/>
                    <a:pt x="178" y="46"/>
                  </a:cubicBezTo>
                  <a:cubicBezTo>
                    <a:pt x="182" y="47"/>
                    <a:pt x="185" y="50"/>
                    <a:pt x="185" y="54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185" y="166"/>
                    <a:pt x="193" y="179"/>
                    <a:pt x="209" y="179"/>
                  </a:cubicBezTo>
                  <a:cubicBezTo>
                    <a:pt x="225" y="179"/>
                    <a:pt x="234" y="166"/>
                    <a:pt x="234" y="151"/>
                  </a:cubicBezTo>
                  <a:cubicBezTo>
                    <a:pt x="234" y="72"/>
                    <a:pt x="234" y="72"/>
                    <a:pt x="234" y="72"/>
                  </a:cubicBezTo>
                  <a:cubicBezTo>
                    <a:pt x="234" y="56"/>
                    <a:pt x="245" y="46"/>
                    <a:pt x="260" y="46"/>
                  </a:cubicBezTo>
                  <a:cubicBezTo>
                    <a:pt x="275" y="46"/>
                    <a:pt x="285" y="57"/>
                    <a:pt x="285" y="72"/>
                  </a:cubicBezTo>
                  <a:cubicBezTo>
                    <a:pt x="285" y="151"/>
                    <a:pt x="285" y="151"/>
                    <a:pt x="285" y="151"/>
                  </a:cubicBezTo>
                  <a:cubicBezTo>
                    <a:pt x="285" y="166"/>
                    <a:pt x="294" y="179"/>
                    <a:pt x="310" y="179"/>
                  </a:cubicBezTo>
                  <a:cubicBezTo>
                    <a:pt x="326" y="179"/>
                    <a:pt x="334" y="166"/>
                    <a:pt x="334" y="151"/>
                  </a:cubicBezTo>
                  <a:cubicBezTo>
                    <a:pt x="334" y="72"/>
                    <a:pt x="334" y="72"/>
                    <a:pt x="334" y="72"/>
                  </a:cubicBezTo>
                  <a:cubicBezTo>
                    <a:pt x="334" y="56"/>
                    <a:pt x="345" y="46"/>
                    <a:pt x="360" y="46"/>
                  </a:cubicBezTo>
                  <a:cubicBezTo>
                    <a:pt x="375" y="46"/>
                    <a:pt x="385" y="57"/>
                    <a:pt x="385" y="72"/>
                  </a:cubicBezTo>
                  <a:cubicBezTo>
                    <a:pt x="385" y="151"/>
                    <a:pt x="385" y="151"/>
                    <a:pt x="385" y="151"/>
                  </a:cubicBezTo>
                  <a:cubicBezTo>
                    <a:pt x="385" y="166"/>
                    <a:pt x="394" y="179"/>
                    <a:pt x="410" y="179"/>
                  </a:cubicBezTo>
                  <a:cubicBezTo>
                    <a:pt x="426" y="179"/>
                    <a:pt x="435" y="166"/>
                    <a:pt x="435" y="151"/>
                  </a:cubicBezTo>
                  <a:cubicBezTo>
                    <a:pt x="435" y="61"/>
                    <a:pt x="435" y="61"/>
                    <a:pt x="435" y="61"/>
                  </a:cubicBezTo>
                  <a:cubicBezTo>
                    <a:pt x="435" y="27"/>
                    <a:pt x="408" y="4"/>
                    <a:pt x="375" y="4"/>
                  </a:cubicBezTo>
                  <a:cubicBezTo>
                    <a:pt x="343" y="4"/>
                    <a:pt x="323" y="26"/>
                    <a:pt x="323" y="26"/>
                  </a:cubicBezTo>
                  <a:cubicBezTo>
                    <a:pt x="312" y="12"/>
                    <a:pt x="297" y="4"/>
                    <a:pt x="272" y="4"/>
                  </a:cubicBezTo>
                  <a:cubicBezTo>
                    <a:pt x="246" y="4"/>
                    <a:pt x="223" y="26"/>
                    <a:pt x="223" y="26"/>
                  </a:cubicBezTo>
                  <a:cubicBezTo>
                    <a:pt x="212" y="12"/>
                    <a:pt x="194" y="4"/>
                    <a:pt x="178" y="4"/>
                  </a:cubicBezTo>
                  <a:cubicBezTo>
                    <a:pt x="155" y="4"/>
                    <a:pt x="136" y="14"/>
                    <a:pt x="125" y="40"/>
                  </a:cubicBezTo>
                  <a:cubicBezTo>
                    <a:pt x="92" y="119"/>
                    <a:pt x="92" y="119"/>
                    <a:pt x="92" y="119"/>
                  </a:cubicBezTo>
                  <a:lnTo>
                    <a:pt x="49" y="18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6" name="Shape 586"/>
            <p:cNvSpPr/>
            <p:nvPr/>
          </p:nvSpPr>
          <p:spPr>
            <a:xfrm>
              <a:off x="4097337" y="5649912"/>
              <a:ext cx="149225" cy="157163"/>
            </a:xfrm>
            <a:custGeom>
              <a:avLst/>
              <a:gdLst/>
              <a:ahLst/>
              <a:cxnLst/>
              <a:rect l="0" t="0" r="0" b="0"/>
              <a:pathLst>
                <a:path w="40" h="41" extrusionOk="0">
                  <a:moveTo>
                    <a:pt x="37" y="20"/>
                  </a:moveTo>
                  <a:cubicBezTo>
                    <a:pt x="37" y="20"/>
                    <a:pt x="37" y="20"/>
                    <a:pt x="37" y="20"/>
                  </a:cubicBezTo>
                  <a:cubicBezTo>
                    <a:pt x="37" y="11"/>
                    <a:pt x="29" y="4"/>
                    <a:pt x="20" y="4"/>
                  </a:cubicBezTo>
                  <a:cubicBezTo>
                    <a:pt x="11" y="4"/>
                    <a:pt x="3" y="11"/>
                    <a:pt x="3" y="20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30"/>
                    <a:pt x="11" y="37"/>
                    <a:pt x="20" y="37"/>
                  </a:cubicBezTo>
                  <a:cubicBezTo>
                    <a:pt x="29" y="37"/>
                    <a:pt x="37" y="30"/>
                    <a:pt x="37" y="20"/>
                  </a:cubicBezTo>
                  <a:moveTo>
                    <a:pt x="0" y="21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0" y="32"/>
                    <a:pt x="31" y="41"/>
                    <a:pt x="20" y="41"/>
                  </a:cubicBezTo>
                  <a:cubicBezTo>
                    <a:pt x="8" y="41"/>
                    <a:pt x="0" y="32"/>
                    <a:pt x="0" y="21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7" name="Shape 587"/>
            <p:cNvSpPr/>
            <p:nvPr/>
          </p:nvSpPr>
          <p:spPr>
            <a:xfrm>
              <a:off x="4141787" y="5688012"/>
              <a:ext cx="63498" cy="76198"/>
            </a:xfrm>
            <a:custGeom>
              <a:avLst/>
              <a:gdLst/>
              <a:ahLst/>
              <a:cxnLst/>
              <a:rect l="0" t="0" r="0" b="0"/>
              <a:pathLst>
                <a:path w="17" h="20" extrusionOk="0">
                  <a:moveTo>
                    <a:pt x="9" y="10"/>
                  </a:moveTo>
                  <a:cubicBezTo>
                    <a:pt x="11" y="10"/>
                    <a:pt x="12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5"/>
                    <a:pt x="11" y="4"/>
                    <a:pt x="9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0"/>
                    <a:pt x="5" y="10"/>
                    <a:pt x="5" y="10"/>
                  </a:cubicBezTo>
                  <a:lnTo>
                    <a:pt x="9" y="10"/>
                  </a:lnTo>
                  <a:close/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2" y="0"/>
                    <a:pt x="14" y="1"/>
                    <a:pt x="15" y="2"/>
                  </a:cubicBezTo>
                  <a:cubicBezTo>
                    <a:pt x="16" y="3"/>
                    <a:pt x="17" y="5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0"/>
                    <a:pt x="15" y="12"/>
                    <a:pt x="13" y="13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7"/>
                    <a:pt x="16" y="18"/>
                    <a:pt x="16" y="18"/>
                  </a:cubicBezTo>
                  <a:cubicBezTo>
                    <a:pt x="16" y="19"/>
                    <a:pt x="15" y="20"/>
                    <a:pt x="14" y="20"/>
                  </a:cubicBezTo>
                  <a:cubicBezTo>
                    <a:pt x="13" y="20"/>
                    <a:pt x="13" y="20"/>
                    <a:pt x="12" y="19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4" y="20"/>
                    <a:pt x="2" y="20"/>
                  </a:cubicBezTo>
                  <a:cubicBezTo>
                    <a:pt x="1" y="20"/>
                    <a:pt x="0" y="19"/>
                    <a:pt x="0" y="18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etric 2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Shape 589"/>
          <p:cNvSpPr txBox="1">
            <a:spLocks noGrp="1"/>
          </p:cNvSpPr>
          <p:nvPr>
            <p:ph type="body" idx="1"/>
          </p:nvPr>
        </p:nvSpPr>
        <p:spPr>
          <a:xfrm>
            <a:off x="5029200" y="2209800"/>
            <a:ext cx="3291900" cy="167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590" name="Shape 590"/>
          <p:cNvSpPr txBox="1">
            <a:spLocks noGrp="1"/>
          </p:cNvSpPr>
          <p:nvPr>
            <p:ph type="body" idx="2"/>
          </p:nvPr>
        </p:nvSpPr>
        <p:spPr>
          <a:xfrm>
            <a:off x="5029200" y="3886200"/>
            <a:ext cx="32919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9pPr>
          </a:lstStyle>
          <a:p>
            <a:endParaRPr/>
          </a:p>
        </p:txBody>
      </p:sp>
      <p:grpSp>
        <p:nvGrpSpPr>
          <p:cNvPr id="591" name="Shape 591"/>
          <p:cNvGrpSpPr/>
          <p:nvPr/>
        </p:nvGrpSpPr>
        <p:grpSpPr>
          <a:xfrm>
            <a:off x="448518" y="6446313"/>
            <a:ext cx="1099997" cy="173386"/>
            <a:chOff x="-84138" y="5622925"/>
            <a:chExt cx="4330700" cy="682625"/>
          </a:xfrm>
        </p:grpSpPr>
        <p:sp>
          <p:nvSpPr>
            <p:cNvPr id="592" name="Shape 592"/>
            <p:cNvSpPr/>
            <p:nvPr/>
          </p:nvSpPr>
          <p:spPr>
            <a:xfrm>
              <a:off x="1589087" y="5649912"/>
              <a:ext cx="914399" cy="647699"/>
            </a:xfrm>
            <a:custGeom>
              <a:avLst/>
              <a:gdLst/>
              <a:ahLst/>
              <a:cxnLst/>
              <a:rect l="0" t="0" r="0" b="0"/>
              <a:pathLst>
                <a:path w="243" h="170" extrusionOk="0">
                  <a:moveTo>
                    <a:pt x="52" y="159"/>
                  </a:moveTo>
                  <a:cubicBezTo>
                    <a:pt x="2" y="19"/>
                    <a:pt x="2" y="19"/>
                    <a:pt x="2" y="19"/>
                  </a:cubicBezTo>
                  <a:cubicBezTo>
                    <a:pt x="1" y="17"/>
                    <a:pt x="0" y="14"/>
                    <a:pt x="0" y="12"/>
                  </a:cubicBezTo>
                  <a:cubicBezTo>
                    <a:pt x="0" y="6"/>
                    <a:pt x="5" y="0"/>
                    <a:pt x="13" y="0"/>
                  </a:cubicBezTo>
                  <a:cubicBezTo>
                    <a:pt x="19" y="0"/>
                    <a:pt x="23" y="4"/>
                    <a:pt x="25" y="11"/>
                  </a:cubicBezTo>
                  <a:cubicBezTo>
                    <a:pt x="67" y="131"/>
                    <a:pt x="67" y="131"/>
                    <a:pt x="67" y="131"/>
                  </a:cubicBezTo>
                  <a:cubicBezTo>
                    <a:pt x="109" y="10"/>
                    <a:pt x="109" y="10"/>
                    <a:pt x="109" y="10"/>
                  </a:cubicBezTo>
                  <a:cubicBezTo>
                    <a:pt x="111" y="4"/>
                    <a:pt x="114" y="0"/>
                    <a:pt x="121" y="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9" y="0"/>
                    <a:pt x="133" y="4"/>
                    <a:pt x="135" y="10"/>
                  </a:cubicBezTo>
                  <a:cubicBezTo>
                    <a:pt x="177" y="131"/>
                    <a:pt x="177" y="131"/>
                    <a:pt x="177" y="131"/>
                  </a:cubicBezTo>
                  <a:cubicBezTo>
                    <a:pt x="219" y="10"/>
                    <a:pt x="219" y="10"/>
                    <a:pt x="219" y="10"/>
                  </a:cubicBezTo>
                  <a:cubicBezTo>
                    <a:pt x="221" y="5"/>
                    <a:pt x="224" y="0"/>
                    <a:pt x="231" y="0"/>
                  </a:cubicBezTo>
                  <a:cubicBezTo>
                    <a:pt x="238" y="0"/>
                    <a:pt x="243" y="6"/>
                    <a:pt x="243" y="12"/>
                  </a:cubicBezTo>
                  <a:cubicBezTo>
                    <a:pt x="243" y="14"/>
                    <a:pt x="242" y="17"/>
                    <a:pt x="241" y="19"/>
                  </a:cubicBezTo>
                  <a:cubicBezTo>
                    <a:pt x="191" y="159"/>
                    <a:pt x="191" y="159"/>
                    <a:pt x="191" y="159"/>
                  </a:cubicBezTo>
                  <a:cubicBezTo>
                    <a:pt x="188" y="166"/>
                    <a:pt x="183" y="170"/>
                    <a:pt x="177" y="170"/>
                  </a:cubicBezTo>
                  <a:cubicBezTo>
                    <a:pt x="176" y="170"/>
                    <a:pt x="176" y="170"/>
                    <a:pt x="176" y="170"/>
                  </a:cubicBezTo>
                  <a:cubicBezTo>
                    <a:pt x="170" y="170"/>
                    <a:pt x="165" y="166"/>
                    <a:pt x="163" y="159"/>
                  </a:cubicBezTo>
                  <a:cubicBezTo>
                    <a:pt x="122" y="40"/>
                    <a:pt x="122" y="40"/>
                    <a:pt x="122" y="40"/>
                  </a:cubicBezTo>
                  <a:cubicBezTo>
                    <a:pt x="80" y="159"/>
                    <a:pt x="80" y="159"/>
                    <a:pt x="80" y="159"/>
                  </a:cubicBezTo>
                  <a:cubicBezTo>
                    <a:pt x="78" y="166"/>
                    <a:pt x="73" y="170"/>
                    <a:pt x="66" y="170"/>
                  </a:cubicBezTo>
                  <a:cubicBezTo>
                    <a:pt x="66" y="170"/>
                    <a:pt x="66" y="170"/>
                    <a:pt x="66" y="170"/>
                  </a:cubicBezTo>
                  <a:cubicBezTo>
                    <a:pt x="60" y="170"/>
                    <a:pt x="55" y="166"/>
                    <a:pt x="52" y="15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3" name="Shape 593"/>
            <p:cNvSpPr/>
            <p:nvPr/>
          </p:nvSpPr>
          <p:spPr>
            <a:xfrm>
              <a:off x="3163888" y="5649912"/>
              <a:ext cx="354011" cy="647699"/>
            </a:xfrm>
            <a:custGeom>
              <a:avLst/>
              <a:gdLst/>
              <a:ahLst/>
              <a:cxnLst/>
              <a:rect l="0" t="0" r="0" b="0"/>
              <a:pathLst>
                <a:path w="94" h="170" extrusionOk="0">
                  <a:moveTo>
                    <a:pt x="0" y="13"/>
                  </a:moveTo>
                  <a:cubicBezTo>
                    <a:pt x="0" y="6"/>
                    <a:pt x="5" y="0"/>
                    <a:pt x="12" y="0"/>
                  </a:cubicBezTo>
                  <a:cubicBezTo>
                    <a:pt x="19" y="0"/>
                    <a:pt x="24" y="5"/>
                    <a:pt x="24" y="13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37" y="13"/>
                    <a:pt x="64" y="0"/>
                    <a:pt x="82" y="0"/>
                  </a:cubicBezTo>
                  <a:cubicBezTo>
                    <a:pt x="89" y="0"/>
                    <a:pt x="94" y="6"/>
                    <a:pt x="94" y="13"/>
                  </a:cubicBezTo>
                  <a:cubicBezTo>
                    <a:pt x="94" y="20"/>
                    <a:pt x="89" y="24"/>
                    <a:pt x="83" y="25"/>
                  </a:cubicBezTo>
                  <a:cubicBezTo>
                    <a:pt x="51" y="29"/>
                    <a:pt x="24" y="53"/>
                    <a:pt x="24" y="101"/>
                  </a:cubicBezTo>
                  <a:cubicBezTo>
                    <a:pt x="24" y="157"/>
                    <a:pt x="24" y="157"/>
                    <a:pt x="24" y="157"/>
                  </a:cubicBezTo>
                  <a:cubicBezTo>
                    <a:pt x="24" y="164"/>
                    <a:pt x="19" y="170"/>
                    <a:pt x="12" y="170"/>
                  </a:cubicBezTo>
                  <a:cubicBezTo>
                    <a:pt x="5" y="170"/>
                    <a:pt x="0" y="164"/>
                    <a:pt x="0" y="157"/>
                  </a:cubicBezTo>
                  <a:lnTo>
                    <a:pt x="0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4" name="Shape 594"/>
            <p:cNvSpPr/>
            <p:nvPr/>
          </p:nvSpPr>
          <p:spPr>
            <a:xfrm>
              <a:off x="3509962" y="5649912"/>
              <a:ext cx="579436" cy="655636"/>
            </a:xfrm>
            <a:custGeom>
              <a:avLst/>
              <a:gdLst/>
              <a:ahLst/>
              <a:cxnLst/>
              <a:rect l="0" t="0" r="0" b="0"/>
              <a:pathLst>
                <a:path w="154" h="172" extrusionOk="0">
                  <a:moveTo>
                    <a:pt x="129" y="76"/>
                  </a:moveTo>
                  <a:cubicBezTo>
                    <a:pt x="127" y="47"/>
                    <a:pt x="110" y="21"/>
                    <a:pt x="77" y="21"/>
                  </a:cubicBezTo>
                  <a:cubicBezTo>
                    <a:pt x="49" y="21"/>
                    <a:pt x="28" y="44"/>
                    <a:pt x="25" y="76"/>
                  </a:cubicBezTo>
                  <a:lnTo>
                    <a:pt x="129" y="76"/>
                  </a:lnTo>
                  <a:close/>
                  <a:moveTo>
                    <a:pt x="81" y="172"/>
                  </a:moveTo>
                  <a:cubicBezTo>
                    <a:pt x="36" y="172"/>
                    <a:pt x="0" y="137"/>
                    <a:pt x="0" y="86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3" y="0"/>
                    <a:pt x="78" y="0"/>
                  </a:cubicBezTo>
                  <a:cubicBezTo>
                    <a:pt x="126" y="0"/>
                    <a:pt x="154" y="40"/>
                    <a:pt x="154" y="83"/>
                  </a:cubicBezTo>
                  <a:cubicBezTo>
                    <a:pt x="154" y="90"/>
                    <a:pt x="148" y="95"/>
                    <a:pt x="142" y="95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28" y="130"/>
                    <a:pt x="53" y="150"/>
                    <a:pt x="82" y="150"/>
                  </a:cubicBezTo>
                  <a:cubicBezTo>
                    <a:pt x="102" y="150"/>
                    <a:pt x="117" y="142"/>
                    <a:pt x="129" y="131"/>
                  </a:cubicBezTo>
                  <a:cubicBezTo>
                    <a:pt x="131" y="130"/>
                    <a:pt x="133" y="128"/>
                    <a:pt x="136" y="128"/>
                  </a:cubicBezTo>
                  <a:cubicBezTo>
                    <a:pt x="142" y="128"/>
                    <a:pt x="146" y="133"/>
                    <a:pt x="146" y="139"/>
                  </a:cubicBezTo>
                  <a:cubicBezTo>
                    <a:pt x="146" y="142"/>
                    <a:pt x="145" y="145"/>
                    <a:pt x="142" y="147"/>
                  </a:cubicBezTo>
                  <a:cubicBezTo>
                    <a:pt x="127" y="162"/>
                    <a:pt x="109" y="172"/>
                    <a:pt x="81" y="1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5" name="Shape 595"/>
            <p:cNvSpPr/>
            <p:nvPr/>
          </p:nvSpPr>
          <p:spPr>
            <a:xfrm>
              <a:off x="2503488" y="5649912"/>
              <a:ext cx="547687" cy="655636"/>
            </a:xfrm>
            <a:custGeom>
              <a:avLst/>
              <a:gdLst/>
              <a:ahLst/>
              <a:cxnLst/>
              <a:rect l="0" t="0" r="0" b="0"/>
              <a:pathLst>
                <a:path w="146" h="172" extrusionOk="0">
                  <a:moveTo>
                    <a:pt x="122" y="107"/>
                  </a:moveTo>
                  <a:cubicBezTo>
                    <a:pt x="122" y="91"/>
                    <a:pt x="122" y="91"/>
                    <a:pt x="122" y="91"/>
                  </a:cubicBezTo>
                  <a:cubicBezTo>
                    <a:pt x="110" y="88"/>
                    <a:pt x="94" y="84"/>
                    <a:pt x="74" y="84"/>
                  </a:cubicBezTo>
                  <a:cubicBezTo>
                    <a:pt x="43" y="84"/>
                    <a:pt x="25" y="98"/>
                    <a:pt x="25" y="118"/>
                  </a:cubicBezTo>
                  <a:cubicBezTo>
                    <a:pt x="25" y="119"/>
                    <a:pt x="25" y="119"/>
                    <a:pt x="25" y="119"/>
                  </a:cubicBezTo>
                  <a:cubicBezTo>
                    <a:pt x="25" y="140"/>
                    <a:pt x="45" y="152"/>
                    <a:pt x="67" y="152"/>
                  </a:cubicBezTo>
                  <a:cubicBezTo>
                    <a:pt x="97" y="152"/>
                    <a:pt x="122" y="133"/>
                    <a:pt x="122" y="107"/>
                  </a:cubicBezTo>
                  <a:moveTo>
                    <a:pt x="0" y="120"/>
                  </a:moveTo>
                  <a:cubicBezTo>
                    <a:pt x="0" y="119"/>
                    <a:pt x="0" y="119"/>
                    <a:pt x="0" y="119"/>
                  </a:cubicBezTo>
                  <a:cubicBezTo>
                    <a:pt x="0" y="85"/>
                    <a:pt x="29" y="66"/>
                    <a:pt x="71" y="66"/>
                  </a:cubicBezTo>
                  <a:cubicBezTo>
                    <a:pt x="92" y="66"/>
                    <a:pt x="107" y="69"/>
                    <a:pt x="122" y="73"/>
                  </a:cubicBezTo>
                  <a:cubicBezTo>
                    <a:pt x="122" y="67"/>
                    <a:pt x="122" y="67"/>
                    <a:pt x="122" y="67"/>
                  </a:cubicBezTo>
                  <a:cubicBezTo>
                    <a:pt x="122" y="37"/>
                    <a:pt x="104" y="22"/>
                    <a:pt x="73" y="22"/>
                  </a:cubicBezTo>
                  <a:cubicBezTo>
                    <a:pt x="56" y="22"/>
                    <a:pt x="46" y="24"/>
                    <a:pt x="34" y="30"/>
                  </a:cubicBezTo>
                  <a:cubicBezTo>
                    <a:pt x="33" y="30"/>
                    <a:pt x="31" y="31"/>
                    <a:pt x="30" y="31"/>
                  </a:cubicBezTo>
                  <a:cubicBezTo>
                    <a:pt x="24" y="31"/>
                    <a:pt x="19" y="26"/>
                    <a:pt x="19" y="20"/>
                  </a:cubicBezTo>
                  <a:cubicBezTo>
                    <a:pt x="19" y="15"/>
                    <a:pt x="21" y="12"/>
                    <a:pt x="26" y="10"/>
                  </a:cubicBezTo>
                  <a:cubicBezTo>
                    <a:pt x="42" y="3"/>
                    <a:pt x="54" y="0"/>
                    <a:pt x="75" y="0"/>
                  </a:cubicBezTo>
                  <a:cubicBezTo>
                    <a:pt x="99" y="0"/>
                    <a:pt x="117" y="6"/>
                    <a:pt x="129" y="19"/>
                  </a:cubicBezTo>
                  <a:cubicBezTo>
                    <a:pt x="140" y="30"/>
                    <a:pt x="146" y="46"/>
                    <a:pt x="146" y="67"/>
                  </a:cubicBezTo>
                  <a:cubicBezTo>
                    <a:pt x="146" y="158"/>
                    <a:pt x="146" y="158"/>
                    <a:pt x="146" y="158"/>
                  </a:cubicBezTo>
                  <a:cubicBezTo>
                    <a:pt x="146" y="165"/>
                    <a:pt x="141" y="170"/>
                    <a:pt x="134" y="170"/>
                  </a:cubicBezTo>
                  <a:cubicBezTo>
                    <a:pt x="127" y="170"/>
                    <a:pt x="122" y="165"/>
                    <a:pt x="122" y="159"/>
                  </a:cubicBezTo>
                  <a:cubicBezTo>
                    <a:pt x="122" y="143"/>
                    <a:pt x="122" y="143"/>
                    <a:pt x="122" y="143"/>
                  </a:cubicBezTo>
                  <a:cubicBezTo>
                    <a:pt x="111" y="158"/>
                    <a:pt x="91" y="172"/>
                    <a:pt x="62" y="172"/>
                  </a:cubicBezTo>
                  <a:cubicBezTo>
                    <a:pt x="32" y="172"/>
                    <a:pt x="0" y="154"/>
                    <a:pt x="0" y="12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6" name="Shape 596"/>
            <p:cNvSpPr/>
            <p:nvPr/>
          </p:nvSpPr>
          <p:spPr>
            <a:xfrm>
              <a:off x="-84138" y="5622925"/>
              <a:ext cx="1635124" cy="682625"/>
            </a:xfrm>
            <a:custGeom>
              <a:avLst/>
              <a:gdLst/>
              <a:ahLst/>
              <a:cxnLst/>
              <a:rect l="0" t="0" r="0" b="0"/>
              <a:pathLst>
                <a:path w="435" h="179" extrusionOk="0">
                  <a:moveTo>
                    <a:pt x="49" y="18"/>
                  </a:moveTo>
                  <a:cubicBezTo>
                    <a:pt x="43" y="6"/>
                    <a:pt x="30" y="0"/>
                    <a:pt x="17" y="6"/>
                  </a:cubicBezTo>
                  <a:cubicBezTo>
                    <a:pt x="5" y="12"/>
                    <a:pt x="0" y="25"/>
                    <a:pt x="6" y="37"/>
                  </a:cubicBezTo>
                  <a:cubicBezTo>
                    <a:pt x="58" y="152"/>
                    <a:pt x="58" y="152"/>
                    <a:pt x="58" y="152"/>
                  </a:cubicBezTo>
                  <a:cubicBezTo>
                    <a:pt x="67" y="169"/>
                    <a:pt x="75" y="179"/>
                    <a:pt x="92" y="179"/>
                  </a:cubicBezTo>
                  <a:cubicBezTo>
                    <a:pt x="109" y="179"/>
                    <a:pt x="117" y="169"/>
                    <a:pt x="125" y="152"/>
                  </a:cubicBezTo>
                  <a:cubicBezTo>
                    <a:pt x="125" y="152"/>
                    <a:pt x="171" y="52"/>
                    <a:pt x="171" y="51"/>
                  </a:cubicBezTo>
                  <a:cubicBezTo>
                    <a:pt x="172" y="50"/>
                    <a:pt x="173" y="46"/>
                    <a:pt x="178" y="46"/>
                  </a:cubicBezTo>
                  <a:cubicBezTo>
                    <a:pt x="182" y="47"/>
                    <a:pt x="185" y="50"/>
                    <a:pt x="185" y="54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185" y="166"/>
                    <a:pt x="193" y="179"/>
                    <a:pt x="209" y="179"/>
                  </a:cubicBezTo>
                  <a:cubicBezTo>
                    <a:pt x="225" y="179"/>
                    <a:pt x="234" y="166"/>
                    <a:pt x="234" y="151"/>
                  </a:cubicBezTo>
                  <a:cubicBezTo>
                    <a:pt x="234" y="72"/>
                    <a:pt x="234" y="72"/>
                    <a:pt x="234" y="72"/>
                  </a:cubicBezTo>
                  <a:cubicBezTo>
                    <a:pt x="234" y="56"/>
                    <a:pt x="245" y="46"/>
                    <a:pt x="260" y="46"/>
                  </a:cubicBezTo>
                  <a:cubicBezTo>
                    <a:pt x="275" y="46"/>
                    <a:pt x="285" y="57"/>
                    <a:pt x="285" y="72"/>
                  </a:cubicBezTo>
                  <a:cubicBezTo>
                    <a:pt x="285" y="151"/>
                    <a:pt x="285" y="151"/>
                    <a:pt x="285" y="151"/>
                  </a:cubicBezTo>
                  <a:cubicBezTo>
                    <a:pt x="285" y="166"/>
                    <a:pt x="294" y="179"/>
                    <a:pt x="310" y="179"/>
                  </a:cubicBezTo>
                  <a:cubicBezTo>
                    <a:pt x="326" y="179"/>
                    <a:pt x="334" y="166"/>
                    <a:pt x="334" y="151"/>
                  </a:cubicBezTo>
                  <a:cubicBezTo>
                    <a:pt x="334" y="72"/>
                    <a:pt x="334" y="72"/>
                    <a:pt x="334" y="72"/>
                  </a:cubicBezTo>
                  <a:cubicBezTo>
                    <a:pt x="334" y="56"/>
                    <a:pt x="345" y="46"/>
                    <a:pt x="360" y="46"/>
                  </a:cubicBezTo>
                  <a:cubicBezTo>
                    <a:pt x="375" y="46"/>
                    <a:pt x="385" y="57"/>
                    <a:pt x="385" y="72"/>
                  </a:cubicBezTo>
                  <a:cubicBezTo>
                    <a:pt x="385" y="151"/>
                    <a:pt x="385" y="151"/>
                    <a:pt x="385" y="151"/>
                  </a:cubicBezTo>
                  <a:cubicBezTo>
                    <a:pt x="385" y="166"/>
                    <a:pt x="394" y="179"/>
                    <a:pt x="410" y="179"/>
                  </a:cubicBezTo>
                  <a:cubicBezTo>
                    <a:pt x="426" y="179"/>
                    <a:pt x="435" y="166"/>
                    <a:pt x="435" y="151"/>
                  </a:cubicBezTo>
                  <a:cubicBezTo>
                    <a:pt x="435" y="61"/>
                    <a:pt x="435" y="61"/>
                    <a:pt x="435" y="61"/>
                  </a:cubicBezTo>
                  <a:cubicBezTo>
                    <a:pt x="435" y="27"/>
                    <a:pt x="408" y="4"/>
                    <a:pt x="375" y="4"/>
                  </a:cubicBezTo>
                  <a:cubicBezTo>
                    <a:pt x="343" y="4"/>
                    <a:pt x="323" y="26"/>
                    <a:pt x="323" y="26"/>
                  </a:cubicBezTo>
                  <a:cubicBezTo>
                    <a:pt x="312" y="12"/>
                    <a:pt x="297" y="4"/>
                    <a:pt x="272" y="4"/>
                  </a:cubicBezTo>
                  <a:cubicBezTo>
                    <a:pt x="246" y="4"/>
                    <a:pt x="223" y="26"/>
                    <a:pt x="223" y="26"/>
                  </a:cubicBezTo>
                  <a:cubicBezTo>
                    <a:pt x="212" y="12"/>
                    <a:pt x="194" y="4"/>
                    <a:pt x="178" y="4"/>
                  </a:cubicBezTo>
                  <a:cubicBezTo>
                    <a:pt x="155" y="4"/>
                    <a:pt x="136" y="14"/>
                    <a:pt x="125" y="40"/>
                  </a:cubicBezTo>
                  <a:cubicBezTo>
                    <a:pt x="92" y="119"/>
                    <a:pt x="92" y="119"/>
                    <a:pt x="92" y="119"/>
                  </a:cubicBezTo>
                  <a:lnTo>
                    <a:pt x="49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7" name="Shape 597"/>
            <p:cNvSpPr/>
            <p:nvPr/>
          </p:nvSpPr>
          <p:spPr>
            <a:xfrm>
              <a:off x="4097337" y="5649912"/>
              <a:ext cx="149225" cy="157163"/>
            </a:xfrm>
            <a:custGeom>
              <a:avLst/>
              <a:gdLst/>
              <a:ahLst/>
              <a:cxnLst/>
              <a:rect l="0" t="0" r="0" b="0"/>
              <a:pathLst>
                <a:path w="40" h="41" extrusionOk="0">
                  <a:moveTo>
                    <a:pt x="37" y="20"/>
                  </a:moveTo>
                  <a:cubicBezTo>
                    <a:pt x="37" y="20"/>
                    <a:pt x="37" y="20"/>
                    <a:pt x="37" y="20"/>
                  </a:cubicBezTo>
                  <a:cubicBezTo>
                    <a:pt x="37" y="11"/>
                    <a:pt x="29" y="4"/>
                    <a:pt x="20" y="4"/>
                  </a:cubicBezTo>
                  <a:cubicBezTo>
                    <a:pt x="11" y="4"/>
                    <a:pt x="3" y="11"/>
                    <a:pt x="3" y="20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30"/>
                    <a:pt x="11" y="37"/>
                    <a:pt x="20" y="37"/>
                  </a:cubicBezTo>
                  <a:cubicBezTo>
                    <a:pt x="29" y="37"/>
                    <a:pt x="37" y="30"/>
                    <a:pt x="37" y="20"/>
                  </a:cubicBezTo>
                  <a:moveTo>
                    <a:pt x="0" y="21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0" y="32"/>
                    <a:pt x="31" y="41"/>
                    <a:pt x="20" y="41"/>
                  </a:cubicBezTo>
                  <a:cubicBezTo>
                    <a:pt x="8" y="41"/>
                    <a:pt x="0" y="32"/>
                    <a:pt x="0" y="2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8" name="Shape 598"/>
            <p:cNvSpPr/>
            <p:nvPr/>
          </p:nvSpPr>
          <p:spPr>
            <a:xfrm>
              <a:off x="4141787" y="5688012"/>
              <a:ext cx="63498" cy="76198"/>
            </a:xfrm>
            <a:custGeom>
              <a:avLst/>
              <a:gdLst/>
              <a:ahLst/>
              <a:cxnLst/>
              <a:rect l="0" t="0" r="0" b="0"/>
              <a:pathLst>
                <a:path w="17" h="20" extrusionOk="0">
                  <a:moveTo>
                    <a:pt x="9" y="10"/>
                  </a:moveTo>
                  <a:cubicBezTo>
                    <a:pt x="11" y="10"/>
                    <a:pt x="12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5"/>
                    <a:pt x="11" y="4"/>
                    <a:pt x="9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0"/>
                    <a:pt x="5" y="10"/>
                    <a:pt x="5" y="10"/>
                  </a:cubicBezTo>
                  <a:lnTo>
                    <a:pt x="9" y="10"/>
                  </a:lnTo>
                  <a:close/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2" y="0"/>
                    <a:pt x="14" y="1"/>
                    <a:pt x="15" y="2"/>
                  </a:cubicBezTo>
                  <a:cubicBezTo>
                    <a:pt x="16" y="3"/>
                    <a:pt x="17" y="5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0"/>
                    <a:pt x="15" y="12"/>
                    <a:pt x="13" y="13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7"/>
                    <a:pt x="16" y="18"/>
                    <a:pt x="16" y="18"/>
                  </a:cubicBezTo>
                  <a:cubicBezTo>
                    <a:pt x="16" y="19"/>
                    <a:pt x="15" y="20"/>
                    <a:pt x="14" y="20"/>
                  </a:cubicBezTo>
                  <a:cubicBezTo>
                    <a:pt x="13" y="20"/>
                    <a:pt x="13" y="20"/>
                    <a:pt x="12" y="19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4" y="20"/>
                    <a:pt x="2" y="20"/>
                  </a:cubicBezTo>
                  <a:cubicBezTo>
                    <a:pt x="1" y="20"/>
                    <a:pt x="0" y="19"/>
                    <a:pt x="0" y="18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etric 3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Shape 600"/>
          <p:cNvSpPr txBox="1">
            <a:spLocks noGrp="1"/>
          </p:cNvSpPr>
          <p:nvPr>
            <p:ph type="body" idx="1"/>
          </p:nvPr>
        </p:nvSpPr>
        <p:spPr>
          <a:xfrm>
            <a:off x="1295400" y="4740498"/>
            <a:ext cx="3048000" cy="141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3175" indent="-3175" algn="r" rtl="0">
              <a:spcBef>
                <a:spcPts val="0"/>
              </a:spcBef>
              <a:buClr>
                <a:srgbClr val="003448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01" name="Shape 601"/>
          <p:cNvSpPr txBox="1">
            <a:spLocks noGrp="1"/>
          </p:cNvSpPr>
          <p:nvPr>
            <p:ph type="body" idx="2"/>
          </p:nvPr>
        </p:nvSpPr>
        <p:spPr>
          <a:xfrm>
            <a:off x="4572000" y="4740498"/>
            <a:ext cx="3383399" cy="141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3175" indent="-3175" rtl="0">
              <a:spcBef>
                <a:spcPts val="0"/>
              </a:spcBef>
              <a:buClr>
                <a:srgbClr val="003448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9pPr>
          </a:lstStyle>
          <a:p>
            <a:endParaRPr/>
          </a:p>
        </p:txBody>
      </p:sp>
      <p:grpSp>
        <p:nvGrpSpPr>
          <p:cNvPr id="602" name="Shape 602"/>
          <p:cNvGrpSpPr/>
          <p:nvPr/>
        </p:nvGrpSpPr>
        <p:grpSpPr>
          <a:xfrm>
            <a:off x="448518" y="6446313"/>
            <a:ext cx="1099997" cy="173386"/>
            <a:chOff x="-84138" y="5622925"/>
            <a:chExt cx="4330700" cy="682625"/>
          </a:xfrm>
        </p:grpSpPr>
        <p:sp>
          <p:nvSpPr>
            <p:cNvPr id="603" name="Shape 603"/>
            <p:cNvSpPr/>
            <p:nvPr/>
          </p:nvSpPr>
          <p:spPr>
            <a:xfrm>
              <a:off x="1589087" y="5649912"/>
              <a:ext cx="914399" cy="647699"/>
            </a:xfrm>
            <a:custGeom>
              <a:avLst/>
              <a:gdLst/>
              <a:ahLst/>
              <a:cxnLst/>
              <a:rect l="0" t="0" r="0" b="0"/>
              <a:pathLst>
                <a:path w="243" h="170" extrusionOk="0">
                  <a:moveTo>
                    <a:pt x="52" y="159"/>
                  </a:moveTo>
                  <a:cubicBezTo>
                    <a:pt x="2" y="19"/>
                    <a:pt x="2" y="19"/>
                    <a:pt x="2" y="19"/>
                  </a:cubicBezTo>
                  <a:cubicBezTo>
                    <a:pt x="1" y="17"/>
                    <a:pt x="0" y="14"/>
                    <a:pt x="0" y="12"/>
                  </a:cubicBezTo>
                  <a:cubicBezTo>
                    <a:pt x="0" y="6"/>
                    <a:pt x="5" y="0"/>
                    <a:pt x="13" y="0"/>
                  </a:cubicBezTo>
                  <a:cubicBezTo>
                    <a:pt x="19" y="0"/>
                    <a:pt x="23" y="4"/>
                    <a:pt x="25" y="11"/>
                  </a:cubicBezTo>
                  <a:cubicBezTo>
                    <a:pt x="67" y="131"/>
                    <a:pt x="67" y="131"/>
                    <a:pt x="67" y="131"/>
                  </a:cubicBezTo>
                  <a:cubicBezTo>
                    <a:pt x="109" y="10"/>
                    <a:pt x="109" y="10"/>
                    <a:pt x="109" y="10"/>
                  </a:cubicBezTo>
                  <a:cubicBezTo>
                    <a:pt x="111" y="4"/>
                    <a:pt x="114" y="0"/>
                    <a:pt x="121" y="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9" y="0"/>
                    <a:pt x="133" y="4"/>
                    <a:pt x="135" y="10"/>
                  </a:cubicBezTo>
                  <a:cubicBezTo>
                    <a:pt x="177" y="131"/>
                    <a:pt x="177" y="131"/>
                    <a:pt x="177" y="131"/>
                  </a:cubicBezTo>
                  <a:cubicBezTo>
                    <a:pt x="219" y="10"/>
                    <a:pt x="219" y="10"/>
                    <a:pt x="219" y="10"/>
                  </a:cubicBezTo>
                  <a:cubicBezTo>
                    <a:pt x="221" y="5"/>
                    <a:pt x="224" y="0"/>
                    <a:pt x="231" y="0"/>
                  </a:cubicBezTo>
                  <a:cubicBezTo>
                    <a:pt x="238" y="0"/>
                    <a:pt x="243" y="6"/>
                    <a:pt x="243" y="12"/>
                  </a:cubicBezTo>
                  <a:cubicBezTo>
                    <a:pt x="243" y="14"/>
                    <a:pt x="242" y="17"/>
                    <a:pt x="241" y="19"/>
                  </a:cubicBezTo>
                  <a:cubicBezTo>
                    <a:pt x="191" y="159"/>
                    <a:pt x="191" y="159"/>
                    <a:pt x="191" y="159"/>
                  </a:cubicBezTo>
                  <a:cubicBezTo>
                    <a:pt x="188" y="166"/>
                    <a:pt x="183" y="170"/>
                    <a:pt x="177" y="170"/>
                  </a:cubicBezTo>
                  <a:cubicBezTo>
                    <a:pt x="176" y="170"/>
                    <a:pt x="176" y="170"/>
                    <a:pt x="176" y="170"/>
                  </a:cubicBezTo>
                  <a:cubicBezTo>
                    <a:pt x="170" y="170"/>
                    <a:pt x="165" y="166"/>
                    <a:pt x="163" y="159"/>
                  </a:cubicBezTo>
                  <a:cubicBezTo>
                    <a:pt x="122" y="40"/>
                    <a:pt x="122" y="40"/>
                    <a:pt x="122" y="40"/>
                  </a:cubicBezTo>
                  <a:cubicBezTo>
                    <a:pt x="80" y="159"/>
                    <a:pt x="80" y="159"/>
                    <a:pt x="80" y="159"/>
                  </a:cubicBezTo>
                  <a:cubicBezTo>
                    <a:pt x="78" y="166"/>
                    <a:pt x="73" y="170"/>
                    <a:pt x="66" y="170"/>
                  </a:cubicBezTo>
                  <a:cubicBezTo>
                    <a:pt x="66" y="170"/>
                    <a:pt x="66" y="170"/>
                    <a:pt x="66" y="170"/>
                  </a:cubicBezTo>
                  <a:cubicBezTo>
                    <a:pt x="60" y="170"/>
                    <a:pt x="55" y="166"/>
                    <a:pt x="52" y="159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4" name="Shape 604"/>
            <p:cNvSpPr/>
            <p:nvPr/>
          </p:nvSpPr>
          <p:spPr>
            <a:xfrm>
              <a:off x="3163888" y="5649912"/>
              <a:ext cx="354011" cy="647699"/>
            </a:xfrm>
            <a:custGeom>
              <a:avLst/>
              <a:gdLst/>
              <a:ahLst/>
              <a:cxnLst/>
              <a:rect l="0" t="0" r="0" b="0"/>
              <a:pathLst>
                <a:path w="94" h="170" extrusionOk="0">
                  <a:moveTo>
                    <a:pt x="0" y="13"/>
                  </a:moveTo>
                  <a:cubicBezTo>
                    <a:pt x="0" y="6"/>
                    <a:pt x="5" y="0"/>
                    <a:pt x="12" y="0"/>
                  </a:cubicBezTo>
                  <a:cubicBezTo>
                    <a:pt x="19" y="0"/>
                    <a:pt x="24" y="5"/>
                    <a:pt x="24" y="13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37" y="13"/>
                    <a:pt x="64" y="0"/>
                    <a:pt x="82" y="0"/>
                  </a:cubicBezTo>
                  <a:cubicBezTo>
                    <a:pt x="89" y="0"/>
                    <a:pt x="94" y="6"/>
                    <a:pt x="94" y="13"/>
                  </a:cubicBezTo>
                  <a:cubicBezTo>
                    <a:pt x="94" y="20"/>
                    <a:pt x="89" y="24"/>
                    <a:pt x="83" y="25"/>
                  </a:cubicBezTo>
                  <a:cubicBezTo>
                    <a:pt x="51" y="29"/>
                    <a:pt x="24" y="53"/>
                    <a:pt x="24" y="101"/>
                  </a:cubicBezTo>
                  <a:cubicBezTo>
                    <a:pt x="24" y="157"/>
                    <a:pt x="24" y="157"/>
                    <a:pt x="24" y="157"/>
                  </a:cubicBezTo>
                  <a:cubicBezTo>
                    <a:pt x="24" y="164"/>
                    <a:pt x="19" y="170"/>
                    <a:pt x="12" y="170"/>
                  </a:cubicBezTo>
                  <a:cubicBezTo>
                    <a:pt x="5" y="170"/>
                    <a:pt x="0" y="164"/>
                    <a:pt x="0" y="157"/>
                  </a:cubicBezTo>
                  <a:lnTo>
                    <a:pt x="0" y="13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5" name="Shape 605"/>
            <p:cNvSpPr/>
            <p:nvPr/>
          </p:nvSpPr>
          <p:spPr>
            <a:xfrm>
              <a:off x="3509962" y="5649912"/>
              <a:ext cx="579436" cy="655636"/>
            </a:xfrm>
            <a:custGeom>
              <a:avLst/>
              <a:gdLst/>
              <a:ahLst/>
              <a:cxnLst/>
              <a:rect l="0" t="0" r="0" b="0"/>
              <a:pathLst>
                <a:path w="154" h="172" extrusionOk="0">
                  <a:moveTo>
                    <a:pt x="129" y="76"/>
                  </a:moveTo>
                  <a:cubicBezTo>
                    <a:pt x="127" y="47"/>
                    <a:pt x="110" y="21"/>
                    <a:pt x="77" y="21"/>
                  </a:cubicBezTo>
                  <a:cubicBezTo>
                    <a:pt x="49" y="21"/>
                    <a:pt x="28" y="44"/>
                    <a:pt x="25" y="76"/>
                  </a:cubicBezTo>
                  <a:lnTo>
                    <a:pt x="129" y="76"/>
                  </a:lnTo>
                  <a:close/>
                  <a:moveTo>
                    <a:pt x="81" y="172"/>
                  </a:moveTo>
                  <a:cubicBezTo>
                    <a:pt x="36" y="172"/>
                    <a:pt x="0" y="137"/>
                    <a:pt x="0" y="86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3" y="0"/>
                    <a:pt x="78" y="0"/>
                  </a:cubicBezTo>
                  <a:cubicBezTo>
                    <a:pt x="126" y="0"/>
                    <a:pt x="154" y="40"/>
                    <a:pt x="154" y="83"/>
                  </a:cubicBezTo>
                  <a:cubicBezTo>
                    <a:pt x="154" y="90"/>
                    <a:pt x="148" y="95"/>
                    <a:pt x="142" y="95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28" y="130"/>
                    <a:pt x="53" y="150"/>
                    <a:pt x="82" y="150"/>
                  </a:cubicBezTo>
                  <a:cubicBezTo>
                    <a:pt x="102" y="150"/>
                    <a:pt x="117" y="142"/>
                    <a:pt x="129" y="131"/>
                  </a:cubicBezTo>
                  <a:cubicBezTo>
                    <a:pt x="131" y="130"/>
                    <a:pt x="133" y="128"/>
                    <a:pt x="136" y="128"/>
                  </a:cubicBezTo>
                  <a:cubicBezTo>
                    <a:pt x="142" y="128"/>
                    <a:pt x="146" y="133"/>
                    <a:pt x="146" y="139"/>
                  </a:cubicBezTo>
                  <a:cubicBezTo>
                    <a:pt x="146" y="142"/>
                    <a:pt x="145" y="145"/>
                    <a:pt x="142" y="147"/>
                  </a:cubicBezTo>
                  <a:cubicBezTo>
                    <a:pt x="127" y="162"/>
                    <a:pt x="109" y="172"/>
                    <a:pt x="81" y="172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6" name="Shape 606"/>
            <p:cNvSpPr/>
            <p:nvPr/>
          </p:nvSpPr>
          <p:spPr>
            <a:xfrm>
              <a:off x="2503488" y="5649912"/>
              <a:ext cx="547687" cy="655636"/>
            </a:xfrm>
            <a:custGeom>
              <a:avLst/>
              <a:gdLst/>
              <a:ahLst/>
              <a:cxnLst/>
              <a:rect l="0" t="0" r="0" b="0"/>
              <a:pathLst>
                <a:path w="146" h="172" extrusionOk="0">
                  <a:moveTo>
                    <a:pt x="122" y="107"/>
                  </a:moveTo>
                  <a:cubicBezTo>
                    <a:pt x="122" y="91"/>
                    <a:pt x="122" y="91"/>
                    <a:pt x="122" y="91"/>
                  </a:cubicBezTo>
                  <a:cubicBezTo>
                    <a:pt x="110" y="88"/>
                    <a:pt x="94" y="84"/>
                    <a:pt x="74" y="84"/>
                  </a:cubicBezTo>
                  <a:cubicBezTo>
                    <a:pt x="43" y="84"/>
                    <a:pt x="25" y="98"/>
                    <a:pt x="25" y="118"/>
                  </a:cubicBezTo>
                  <a:cubicBezTo>
                    <a:pt x="25" y="119"/>
                    <a:pt x="25" y="119"/>
                    <a:pt x="25" y="119"/>
                  </a:cubicBezTo>
                  <a:cubicBezTo>
                    <a:pt x="25" y="140"/>
                    <a:pt x="45" y="152"/>
                    <a:pt x="67" y="152"/>
                  </a:cubicBezTo>
                  <a:cubicBezTo>
                    <a:pt x="97" y="152"/>
                    <a:pt x="122" y="133"/>
                    <a:pt x="122" y="107"/>
                  </a:cubicBezTo>
                  <a:moveTo>
                    <a:pt x="0" y="120"/>
                  </a:moveTo>
                  <a:cubicBezTo>
                    <a:pt x="0" y="119"/>
                    <a:pt x="0" y="119"/>
                    <a:pt x="0" y="119"/>
                  </a:cubicBezTo>
                  <a:cubicBezTo>
                    <a:pt x="0" y="85"/>
                    <a:pt x="29" y="66"/>
                    <a:pt x="71" y="66"/>
                  </a:cubicBezTo>
                  <a:cubicBezTo>
                    <a:pt x="92" y="66"/>
                    <a:pt x="107" y="69"/>
                    <a:pt x="122" y="73"/>
                  </a:cubicBezTo>
                  <a:cubicBezTo>
                    <a:pt x="122" y="67"/>
                    <a:pt x="122" y="67"/>
                    <a:pt x="122" y="67"/>
                  </a:cubicBezTo>
                  <a:cubicBezTo>
                    <a:pt x="122" y="37"/>
                    <a:pt x="104" y="22"/>
                    <a:pt x="73" y="22"/>
                  </a:cubicBezTo>
                  <a:cubicBezTo>
                    <a:pt x="56" y="22"/>
                    <a:pt x="46" y="24"/>
                    <a:pt x="34" y="30"/>
                  </a:cubicBezTo>
                  <a:cubicBezTo>
                    <a:pt x="33" y="30"/>
                    <a:pt x="31" y="31"/>
                    <a:pt x="30" y="31"/>
                  </a:cubicBezTo>
                  <a:cubicBezTo>
                    <a:pt x="24" y="31"/>
                    <a:pt x="19" y="26"/>
                    <a:pt x="19" y="20"/>
                  </a:cubicBezTo>
                  <a:cubicBezTo>
                    <a:pt x="19" y="15"/>
                    <a:pt x="21" y="12"/>
                    <a:pt x="26" y="10"/>
                  </a:cubicBezTo>
                  <a:cubicBezTo>
                    <a:pt x="42" y="3"/>
                    <a:pt x="54" y="0"/>
                    <a:pt x="75" y="0"/>
                  </a:cubicBezTo>
                  <a:cubicBezTo>
                    <a:pt x="99" y="0"/>
                    <a:pt x="117" y="6"/>
                    <a:pt x="129" y="19"/>
                  </a:cubicBezTo>
                  <a:cubicBezTo>
                    <a:pt x="140" y="30"/>
                    <a:pt x="146" y="46"/>
                    <a:pt x="146" y="67"/>
                  </a:cubicBezTo>
                  <a:cubicBezTo>
                    <a:pt x="146" y="158"/>
                    <a:pt x="146" y="158"/>
                    <a:pt x="146" y="158"/>
                  </a:cubicBezTo>
                  <a:cubicBezTo>
                    <a:pt x="146" y="165"/>
                    <a:pt x="141" y="170"/>
                    <a:pt x="134" y="170"/>
                  </a:cubicBezTo>
                  <a:cubicBezTo>
                    <a:pt x="127" y="170"/>
                    <a:pt x="122" y="165"/>
                    <a:pt x="122" y="159"/>
                  </a:cubicBezTo>
                  <a:cubicBezTo>
                    <a:pt x="122" y="143"/>
                    <a:pt x="122" y="143"/>
                    <a:pt x="122" y="143"/>
                  </a:cubicBezTo>
                  <a:cubicBezTo>
                    <a:pt x="111" y="158"/>
                    <a:pt x="91" y="172"/>
                    <a:pt x="62" y="172"/>
                  </a:cubicBezTo>
                  <a:cubicBezTo>
                    <a:pt x="32" y="172"/>
                    <a:pt x="0" y="154"/>
                    <a:pt x="0" y="12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7" name="Shape 607"/>
            <p:cNvSpPr/>
            <p:nvPr/>
          </p:nvSpPr>
          <p:spPr>
            <a:xfrm>
              <a:off x="-84138" y="5622925"/>
              <a:ext cx="1635124" cy="682625"/>
            </a:xfrm>
            <a:custGeom>
              <a:avLst/>
              <a:gdLst/>
              <a:ahLst/>
              <a:cxnLst/>
              <a:rect l="0" t="0" r="0" b="0"/>
              <a:pathLst>
                <a:path w="435" h="179" extrusionOk="0">
                  <a:moveTo>
                    <a:pt x="49" y="18"/>
                  </a:moveTo>
                  <a:cubicBezTo>
                    <a:pt x="43" y="6"/>
                    <a:pt x="30" y="0"/>
                    <a:pt x="17" y="6"/>
                  </a:cubicBezTo>
                  <a:cubicBezTo>
                    <a:pt x="5" y="12"/>
                    <a:pt x="0" y="25"/>
                    <a:pt x="6" y="37"/>
                  </a:cubicBezTo>
                  <a:cubicBezTo>
                    <a:pt x="58" y="152"/>
                    <a:pt x="58" y="152"/>
                    <a:pt x="58" y="152"/>
                  </a:cubicBezTo>
                  <a:cubicBezTo>
                    <a:pt x="67" y="169"/>
                    <a:pt x="75" y="179"/>
                    <a:pt x="92" y="179"/>
                  </a:cubicBezTo>
                  <a:cubicBezTo>
                    <a:pt x="109" y="179"/>
                    <a:pt x="117" y="169"/>
                    <a:pt x="125" y="152"/>
                  </a:cubicBezTo>
                  <a:cubicBezTo>
                    <a:pt x="125" y="152"/>
                    <a:pt x="171" y="52"/>
                    <a:pt x="171" y="51"/>
                  </a:cubicBezTo>
                  <a:cubicBezTo>
                    <a:pt x="172" y="50"/>
                    <a:pt x="173" y="46"/>
                    <a:pt x="178" y="46"/>
                  </a:cubicBezTo>
                  <a:cubicBezTo>
                    <a:pt x="182" y="47"/>
                    <a:pt x="185" y="50"/>
                    <a:pt x="185" y="54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185" y="166"/>
                    <a:pt x="193" y="179"/>
                    <a:pt x="209" y="179"/>
                  </a:cubicBezTo>
                  <a:cubicBezTo>
                    <a:pt x="225" y="179"/>
                    <a:pt x="234" y="166"/>
                    <a:pt x="234" y="151"/>
                  </a:cubicBezTo>
                  <a:cubicBezTo>
                    <a:pt x="234" y="72"/>
                    <a:pt x="234" y="72"/>
                    <a:pt x="234" y="72"/>
                  </a:cubicBezTo>
                  <a:cubicBezTo>
                    <a:pt x="234" y="56"/>
                    <a:pt x="245" y="46"/>
                    <a:pt x="260" y="46"/>
                  </a:cubicBezTo>
                  <a:cubicBezTo>
                    <a:pt x="275" y="46"/>
                    <a:pt x="285" y="57"/>
                    <a:pt x="285" y="72"/>
                  </a:cubicBezTo>
                  <a:cubicBezTo>
                    <a:pt x="285" y="151"/>
                    <a:pt x="285" y="151"/>
                    <a:pt x="285" y="151"/>
                  </a:cubicBezTo>
                  <a:cubicBezTo>
                    <a:pt x="285" y="166"/>
                    <a:pt x="294" y="179"/>
                    <a:pt x="310" y="179"/>
                  </a:cubicBezTo>
                  <a:cubicBezTo>
                    <a:pt x="326" y="179"/>
                    <a:pt x="334" y="166"/>
                    <a:pt x="334" y="151"/>
                  </a:cubicBezTo>
                  <a:cubicBezTo>
                    <a:pt x="334" y="72"/>
                    <a:pt x="334" y="72"/>
                    <a:pt x="334" y="72"/>
                  </a:cubicBezTo>
                  <a:cubicBezTo>
                    <a:pt x="334" y="56"/>
                    <a:pt x="345" y="46"/>
                    <a:pt x="360" y="46"/>
                  </a:cubicBezTo>
                  <a:cubicBezTo>
                    <a:pt x="375" y="46"/>
                    <a:pt x="385" y="57"/>
                    <a:pt x="385" y="72"/>
                  </a:cubicBezTo>
                  <a:cubicBezTo>
                    <a:pt x="385" y="151"/>
                    <a:pt x="385" y="151"/>
                    <a:pt x="385" y="151"/>
                  </a:cubicBezTo>
                  <a:cubicBezTo>
                    <a:pt x="385" y="166"/>
                    <a:pt x="394" y="179"/>
                    <a:pt x="410" y="179"/>
                  </a:cubicBezTo>
                  <a:cubicBezTo>
                    <a:pt x="426" y="179"/>
                    <a:pt x="435" y="166"/>
                    <a:pt x="435" y="151"/>
                  </a:cubicBezTo>
                  <a:cubicBezTo>
                    <a:pt x="435" y="61"/>
                    <a:pt x="435" y="61"/>
                    <a:pt x="435" y="61"/>
                  </a:cubicBezTo>
                  <a:cubicBezTo>
                    <a:pt x="435" y="27"/>
                    <a:pt x="408" y="4"/>
                    <a:pt x="375" y="4"/>
                  </a:cubicBezTo>
                  <a:cubicBezTo>
                    <a:pt x="343" y="4"/>
                    <a:pt x="323" y="26"/>
                    <a:pt x="323" y="26"/>
                  </a:cubicBezTo>
                  <a:cubicBezTo>
                    <a:pt x="312" y="12"/>
                    <a:pt x="297" y="4"/>
                    <a:pt x="272" y="4"/>
                  </a:cubicBezTo>
                  <a:cubicBezTo>
                    <a:pt x="246" y="4"/>
                    <a:pt x="223" y="26"/>
                    <a:pt x="223" y="26"/>
                  </a:cubicBezTo>
                  <a:cubicBezTo>
                    <a:pt x="212" y="12"/>
                    <a:pt x="194" y="4"/>
                    <a:pt x="178" y="4"/>
                  </a:cubicBezTo>
                  <a:cubicBezTo>
                    <a:pt x="155" y="4"/>
                    <a:pt x="136" y="14"/>
                    <a:pt x="125" y="40"/>
                  </a:cubicBezTo>
                  <a:cubicBezTo>
                    <a:pt x="92" y="119"/>
                    <a:pt x="92" y="119"/>
                    <a:pt x="92" y="119"/>
                  </a:cubicBezTo>
                  <a:lnTo>
                    <a:pt x="49" y="18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8" name="Shape 608"/>
            <p:cNvSpPr/>
            <p:nvPr/>
          </p:nvSpPr>
          <p:spPr>
            <a:xfrm>
              <a:off x="4097337" y="5649912"/>
              <a:ext cx="149225" cy="157163"/>
            </a:xfrm>
            <a:custGeom>
              <a:avLst/>
              <a:gdLst/>
              <a:ahLst/>
              <a:cxnLst/>
              <a:rect l="0" t="0" r="0" b="0"/>
              <a:pathLst>
                <a:path w="40" h="41" extrusionOk="0">
                  <a:moveTo>
                    <a:pt x="37" y="20"/>
                  </a:moveTo>
                  <a:cubicBezTo>
                    <a:pt x="37" y="20"/>
                    <a:pt x="37" y="20"/>
                    <a:pt x="37" y="20"/>
                  </a:cubicBezTo>
                  <a:cubicBezTo>
                    <a:pt x="37" y="11"/>
                    <a:pt x="29" y="4"/>
                    <a:pt x="20" y="4"/>
                  </a:cubicBezTo>
                  <a:cubicBezTo>
                    <a:pt x="11" y="4"/>
                    <a:pt x="3" y="11"/>
                    <a:pt x="3" y="20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30"/>
                    <a:pt x="11" y="37"/>
                    <a:pt x="20" y="37"/>
                  </a:cubicBezTo>
                  <a:cubicBezTo>
                    <a:pt x="29" y="37"/>
                    <a:pt x="37" y="30"/>
                    <a:pt x="37" y="20"/>
                  </a:cubicBezTo>
                  <a:moveTo>
                    <a:pt x="0" y="21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0" y="32"/>
                    <a:pt x="31" y="41"/>
                    <a:pt x="20" y="41"/>
                  </a:cubicBezTo>
                  <a:cubicBezTo>
                    <a:pt x="8" y="41"/>
                    <a:pt x="0" y="32"/>
                    <a:pt x="0" y="21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9" name="Shape 609"/>
            <p:cNvSpPr/>
            <p:nvPr/>
          </p:nvSpPr>
          <p:spPr>
            <a:xfrm>
              <a:off x="4141787" y="5688012"/>
              <a:ext cx="63498" cy="76198"/>
            </a:xfrm>
            <a:custGeom>
              <a:avLst/>
              <a:gdLst/>
              <a:ahLst/>
              <a:cxnLst/>
              <a:rect l="0" t="0" r="0" b="0"/>
              <a:pathLst>
                <a:path w="17" h="20" extrusionOk="0">
                  <a:moveTo>
                    <a:pt x="9" y="10"/>
                  </a:moveTo>
                  <a:cubicBezTo>
                    <a:pt x="11" y="10"/>
                    <a:pt x="12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5"/>
                    <a:pt x="11" y="4"/>
                    <a:pt x="9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0"/>
                    <a:pt x="5" y="10"/>
                    <a:pt x="5" y="10"/>
                  </a:cubicBezTo>
                  <a:lnTo>
                    <a:pt x="9" y="10"/>
                  </a:lnTo>
                  <a:close/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2" y="0"/>
                    <a:pt x="14" y="1"/>
                    <a:pt x="15" y="2"/>
                  </a:cubicBezTo>
                  <a:cubicBezTo>
                    <a:pt x="16" y="3"/>
                    <a:pt x="17" y="5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0"/>
                    <a:pt x="15" y="12"/>
                    <a:pt x="13" y="13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7"/>
                    <a:pt x="16" y="18"/>
                    <a:pt x="16" y="18"/>
                  </a:cubicBezTo>
                  <a:cubicBezTo>
                    <a:pt x="16" y="19"/>
                    <a:pt x="15" y="20"/>
                    <a:pt x="14" y="20"/>
                  </a:cubicBezTo>
                  <a:cubicBezTo>
                    <a:pt x="13" y="20"/>
                    <a:pt x="13" y="20"/>
                    <a:pt x="12" y="19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4" y="20"/>
                    <a:pt x="2" y="20"/>
                  </a:cubicBezTo>
                  <a:cubicBezTo>
                    <a:pt x="1" y="20"/>
                    <a:pt x="0" y="19"/>
                    <a:pt x="0" y="18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797" y="2593231"/>
            <a:ext cx="3609976" cy="533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2"/>
          </p:nvPr>
        </p:nvSpPr>
        <p:spPr>
          <a:xfrm>
            <a:off x="632460" y="457200"/>
            <a:ext cx="3657600" cy="20116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58738" indent="-58738" rtl="0">
              <a:lnSpc>
                <a:spcPct val="100000"/>
              </a:lnSpc>
              <a:spcBef>
                <a:spcPts val="0"/>
              </a:spcBef>
              <a:buClr>
                <a:srgbClr val="003448"/>
              </a:buClr>
              <a:buFont typeface="Arial"/>
              <a:buNone/>
              <a:defRPr/>
            </a:lvl1pPr>
            <a:lvl2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2pPr>
            <a:lvl3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3pPr>
            <a:lvl4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4pPr>
            <a:lvl5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5pPr>
            <a:lvl6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6pPr>
            <a:lvl7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7pPr>
            <a:lvl8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8pPr>
            <a:lvl9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9pPr>
          </a:lstStyle>
          <a:p>
            <a:endParaRPr/>
          </a:p>
        </p:txBody>
      </p:sp>
      <p:grpSp>
        <p:nvGrpSpPr>
          <p:cNvPr id="76" name="Shape 76"/>
          <p:cNvGrpSpPr/>
          <p:nvPr/>
        </p:nvGrpSpPr>
        <p:grpSpPr>
          <a:xfrm>
            <a:off x="448522" y="6446043"/>
            <a:ext cx="1099792" cy="173354"/>
            <a:chOff x="-84138" y="5622925"/>
            <a:chExt cx="4330700" cy="682625"/>
          </a:xfrm>
        </p:grpSpPr>
        <p:sp>
          <p:nvSpPr>
            <p:cNvPr id="77" name="Shape 77"/>
            <p:cNvSpPr/>
            <p:nvPr/>
          </p:nvSpPr>
          <p:spPr>
            <a:xfrm>
              <a:off x="1589087" y="5649912"/>
              <a:ext cx="914400" cy="647699"/>
            </a:xfrm>
            <a:custGeom>
              <a:avLst/>
              <a:gdLst/>
              <a:ahLst/>
              <a:cxnLst/>
              <a:rect l="0" t="0" r="0" b="0"/>
              <a:pathLst>
                <a:path w="243" h="170" extrusionOk="0">
                  <a:moveTo>
                    <a:pt x="52" y="159"/>
                  </a:moveTo>
                  <a:cubicBezTo>
                    <a:pt x="2" y="19"/>
                    <a:pt x="2" y="19"/>
                    <a:pt x="2" y="19"/>
                  </a:cubicBezTo>
                  <a:cubicBezTo>
                    <a:pt x="1" y="17"/>
                    <a:pt x="0" y="14"/>
                    <a:pt x="0" y="12"/>
                  </a:cubicBezTo>
                  <a:cubicBezTo>
                    <a:pt x="0" y="6"/>
                    <a:pt x="5" y="0"/>
                    <a:pt x="13" y="0"/>
                  </a:cubicBezTo>
                  <a:cubicBezTo>
                    <a:pt x="19" y="0"/>
                    <a:pt x="23" y="4"/>
                    <a:pt x="25" y="11"/>
                  </a:cubicBezTo>
                  <a:cubicBezTo>
                    <a:pt x="67" y="131"/>
                    <a:pt x="67" y="131"/>
                    <a:pt x="67" y="131"/>
                  </a:cubicBezTo>
                  <a:cubicBezTo>
                    <a:pt x="109" y="10"/>
                    <a:pt x="109" y="10"/>
                    <a:pt x="109" y="10"/>
                  </a:cubicBezTo>
                  <a:cubicBezTo>
                    <a:pt x="111" y="4"/>
                    <a:pt x="114" y="0"/>
                    <a:pt x="121" y="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9" y="0"/>
                    <a:pt x="133" y="4"/>
                    <a:pt x="135" y="10"/>
                  </a:cubicBezTo>
                  <a:cubicBezTo>
                    <a:pt x="177" y="131"/>
                    <a:pt x="177" y="131"/>
                    <a:pt x="177" y="131"/>
                  </a:cubicBezTo>
                  <a:cubicBezTo>
                    <a:pt x="219" y="10"/>
                    <a:pt x="219" y="10"/>
                    <a:pt x="219" y="10"/>
                  </a:cubicBezTo>
                  <a:cubicBezTo>
                    <a:pt x="221" y="5"/>
                    <a:pt x="224" y="0"/>
                    <a:pt x="231" y="0"/>
                  </a:cubicBezTo>
                  <a:cubicBezTo>
                    <a:pt x="238" y="0"/>
                    <a:pt x="243" y="6"/>
                    <a:pt x="243" y="12"/>
                  </a:cubicBezTo>
                  <a:cubicBezTo>
                    <a:pt x="243" y="14"/>
                    <a:pt x="242" y="17"/>
                    <a:pt x="241" y="19"/>
                  </a:cubicBezTo>
                  <a:cubicBezTo>
                    <a:pt x="191" y="159"/>
                    <a:pt x="191" y="159"/>
                    <a:pt x="191" y="159"/>
                  </a:cubicBezTo>
                  <a:cubicBezTo>
                    <a:pt x="188" y="166"/>
                    <a:pt x="183" y="170"/>
                    <a:pt x="177" y="170"/>
                  </a:cubicBezTo>
                  <a:cubicBezTo>
                    <a:pt x="176" y="170"/>
                    <a:pt x="176" y="170"/>
                    <a:pt x="176" y="170"/>
                  </a:cubicBezTo>
                  <a:cubicBezTo>
                    <a:pt x="170" y="170"/>
                    <a:pt x="165" y="166"/>
                    <a:pt x="163" y="159"/>
                  </a:cubicBezTo>
                  <a:cubicBezTo>
                    <a:pt x="122" y="40"/>
                    <a:pt x="122" y="40"/>
                    <a:pt x="122" y="40"/>
                  </a:cubicBezTo>
                  <a:cubicBezTo>
                    <a:pt x="80" y="159"/>
                    <a:pt x="80" y="159"/>
                    <a:pt x="80" y="159"/>
                  </a:cubicBezTo>
                  <a:cubicBezTo>
                    <a:pt x="78" y="166"/>
                    <a:pt x="73" y="170"/>
                    <a:pt x="66" y="170"/>
                  </a:cubicBezTo>
                  <a:cubicBezTo>
                    <a:pt x="66" y="170"/>
                    <a:pt x="66" y="170"/>
                    <a:pt x="66" y="170"/>
                  </a:cubicBezTo>
                  <a:cubicBezTo>
                    <a:pt x="60" y="170"/>
                    <a:pt x="55" y="166"/>
                    <a:pt x="52" y="15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78" name="Shape 78"/>
            <p:cNvSpPr/>
            <p:nvPr/>
          </p:nvSpPr>
          <p:spPr>
            <a:xfrm>
              <a:off x="3163888" y="5649912"/>
              <a:ext cx="354011" cy="647699"/>
            </a:xfrm>
            <a:custGeom>
              <a:avLst/>
              <a:gdLst/>
              <a:ahLst/>
              <a:cxnLst/>
              <a:rect l="0" t="0" r="0" b="0"/>
              <a:pathLst>
                <a:path w="94" h="170" extrusionOk="0">
                  <a:moveTo>
                    <a:pt x="0" y="13"/>
                  </a:moveTo>
                  <a:cubicBezTo>
                    <a:pt x="0" y="6"/>
                    <a:pt x="5" y="0"/>
                    <a:pt x="12" y="0"/>
                  </a:cubicBezTo>
                  <a:cubicBezTo>
                    <a:pt x="19" y="0"/>
                    <a:pt x="24" y="5"/>
                    <a:pt x="24" y="13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37" y="13"/>
                    <a:pt x="64" y="0"/>
                    <a:pt x="82" y="0"/>
                  </a:cubicBezTo>
                  <a:cubicBezTo>
                    <a:pt x="89" y="0"/>
                    <a:pt x="94" y="6"/>
                    <a:pt x="94" y="13"/>
                  </a:cubicBezTo>
                  <a:cubicBezTo>
                    <a:pt x="94" y="20"/>
                    <a:pt x="89" y="24"/>
                    <a:pt x="83" y="25"/>
                  </a:cubicBezTo>
                  <a:cubicBezTo>
                    <a:pt x="51" y="29"/>
                    <a:pt x="24" y="53"/>
                    <a:pt x="24" y="101"/>
                  </a:cubicBezTo>
                  <a:cubicBezTo>
                    <a:pt x="24" y="157"/>
                    <a:pt x="24" y="157"/>
                    <a:pt x="24" y="157"/>
                  </a:cubicBezTo>
                  <a:cubicBezTo>
                    <a:pt x="24" y="164"/>
                    <a:pt x="19" y="170"/>
                    <a:pt x="12" y="170"/>
                  </a:cubicBezTo>
                  <a:cubicBezTo>
                    <a:pt x="5" y="170"/>
                    <a:pt x="0" y="164"/>
                    <a:pt x="0" y="157"/>
                  </a:cubicBezTo>
                  <a:lnTo>
                    <a:pt x="0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79" name="Shape 79"/>
            <p:cNvSpPr/>
            <p:nvPr/>
          </p:nvSpPr>
          <p:spPr>
            <a:xfrm>
              <a:off x="3509962" y="5649912"/>
              <a:ext cx="579436" cy="655637"/>
            </a:xfrm>
            <a:custGeom>
              <a:avLst/>
              <a:gdLst/>
              <a:ahLst/>
              <a:cxnLst/>
              <a:rect l="0" t="0" r="0" b="0"/>
              <a:pathLst>
                <a:path w="154" h="172" extrusionOk="0">
                  <a:moveTo>
                    <a:pt x="129" y="76"/>
                  </a:moveTo>
                  <a:cubicBezTo>
                    <a:pt x="127" y="47"/>
                    <a:pt x="110" y="21"/>
                    <a:pt x="77" y="21"/>
                  </a:cubicBezTo>
                  <a:cubicBezTo>
                    <a:pt x="49" y="21"/>
                    <a:pt x="28" y="44"/>
                    <a:pt x="25" y="76"/>
                  </a:cubicBezTo>
                  <a:lnTo>
                    <a:pt x="129" y="76"/>
                  </a:lnTo>
                  <a:close/>
                  <a:moveTo>
                    <a:pt x="81" y="172"/>
                  </a:moveTo>
                  <a:cubicBezTo>
                    <a:pt x="36" y="172"/>
                    <a:pt x="0" y="137"/>
                    <a:pt x="0" y="86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3" y="0"/>
                    <a:pt x="78" y="0"/>
                  </a:cubicBezTo>
                  <a:cubicBezTo>
                    <a:pt x="126" y="0"/>
                    <a:pt x="154" y="40"/>
                    <a:pt x="154" y="83"/>
                  </a:cubicBezTo>
                  <a:cubicBezTo>
                    <a:pt x="154" y="90"/>
                    <a:pt x="148" y="95"/>
                    <a:pt x="142" y="95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28" y="130"/>
                    <a:pt x="53" y="150"/>
                    <a:pt x="82" y="150"/>
                  </a:cubicBezTo>
                  <a:cubicBezTo>
                    <a:pt x="102" y="150"/>
                    <a:pt x="117" y="142"/>
                    <a:pt x="129" y="131"/>
                  </a:cubicBezTo>
                  <a:cubicBezTo>
                    <a:pt x="131" y="130"/>
                    <a:pt x="133" y="128"/>
                    <a:pt x="136" y="128"/>
                  </a:cubicBezTo>
                  <a:cubicBezTo>
                    <a:pt x="142" y="128"/>
                    <a:pt x="146" y="133"/>
                    <a:pt x="146" y="139"/>
                  </a:cubicBezTo>
                  <a:cubicBezTo>
                    <a:pt x="146" y="142"/>
                    <a:pt x="145" y="145"/>
                    <a:pt x="142" y="147"/>
                  </a:cubicBezTo>
                  <a:cubicBezTo>
                    <a:pt x="127" y="162"/>
                    <a:pt x="109" y="172"/>
                    <a:pt x="81" y="1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80" name="Shape 80"/>
            <p:cNvSpPr/>
            <p:nvPr/>
          </p:nvSpPr>
          <p:spPr>
            <a:xfrm>
              <a:off x="2503488" y="5649912"/>
              <a:ext cx="547688" cy="655637"/>
            </a:xfrm>
            <a:custGeom>
              <a:avLst/>
              <a:gdLst/>
              <a:ahLst/>
              <a:cxnLst/>
              <a:rect l="0" t="0" r="0" b="0"/>
              <a:pathLst>
                <a:path w="146" h="172" extrusionOk="0">
                  <a:moveTo>
                    <a:pt x="122" y="107"/>
                  </a:moveTo>
                  <a:cubicBezTo>
                    <a:pt x="122" y="91"/>
                    <a:pt x="122" y="91"/>
                    <a:pt x="122" y="91"/>
                  </a:cubicBezTo>
                  <a:cubicBezTo>
                    <a:pt x="110" y="88"/>
                    <a:pt x="94" y="84"/>
                    <a:pt x="74" y="84"/>
                  </a:cubicBezTo>
                  <a:cubicBezTo>
                    <a:pt x="43" y="84"/>
                    <a:pt x="25" y="98"/>
                    <a:pt x="25" y="118"/>
                  </a:cubicBezTo>
                  <a:cubicBezTo>
                    <a:pt x="25" y="119"/>
                    <a:pt x="25" y="119"/>
                    <a:pt x="25" y="119"/>
                  </a:cubicBezTo>
                  <a:cubicBezTo>
                    <a:pt x="25" y="140"/>
                    <a:pt x="45" y="152"/>
                    <a:pt x="67" y="152"/>
                  </a:cubicBezTo>
                  <a:cubicBezTo>
                    <a:pt x="97" y="152"/>
                    <a:pt x="122" y="133"/>
                    <a:pt x="122" y="107"/>
                  </a:cubicBezTo>
                  <a:moveTo>
                    <a:pt x="0" y="120"/>
                  </a:moveTo>
                  <a:cubicBezTo>
                    <a:pt x="0" y="119"/>
                    <a:pt x="0" y="119"/>
                    <a:pt x="0" y="119"/>
                  </a:cubicBezTo>
                  <a:cubicBezTo>
                    <a:pt x="0" y="85"/>
                    <a:pt x="29" y="66"/>
                    <a:pt x="71" y="66"/>
                  </a:cubicBezTo>
                  <a:cubicBezTo>
                    <a:pt x="92" y="66"/>
                    <a:pt x="107" y="69"/>
                    <a:pt x="122" y="73"/>
                  </a:cubicBezTo>
                  <a:cubicBezTo>
                    <a:pt x="122" y="67"/>
                    <a:pt x="122" y="67"/>
                    <a:pt x="122" y="67"/>
                  </a:cubicBezTo>
                  <a:cubicBezTo>
                    <a:pt x="122" y="37"/>
                    <a:pt x="104" y="22"/>
                    <a:pt x="73" y="22"/>
                  </a:cubicBezTo>
                  <a:cubicBezTo>
                    <a:pt x="56" y="22"/>
                    <a:pt x="46" y="24"/>
                    <a:pt x="34" y="30"/>
                  </a:cubicBezTo>
                  <a:cubicBezTo>
                    <a:pt x="33" y="30"/>
                    <a:pt x="31" y="31"/>
                    <a:pt x="30" y="31"/>
                  </a:cubicBezTo>
                  <a:cubicBezTo>
                    <a:pt x="24" y="31"/>
                    <a:pt x="19" y="26"/>
                    <a:pt x="19" y="20"/>
                  </a:cubicBezTo>
                  <a:cubicBezTo>
                    <a:pt x="19" y="15"/>
                    <a:pt x="21" y="12"/>
                    <a:pt x="26" y="10"/>
                  </a:cubicBezTo>
                  <a:cubicBezTo>
                    <a:pt x="42" y="3"/>
                    <a:pt x="54" y="0"/>
                    <a:pt x="75" y="0"/>
                  </a:cubicBezTo>
                  <a:cubicBezTo>
                    <a:pt x="99" y="0"/>
                    <a:pt x="117" y="6"/>
                    <a:pt x="129" y="19"/>
                  </a:cubicBezTo>
                  <a:cubicBezTo>
                    <a:pt x="140" y="30"/>
                    <a:pt x="146" y="46"/>
                    <a:pt x="146" y="67"/>
                  </a:cubicBezTo>
                  <a:cubicBezTo>
                    <a:pt x="146" y="158"/>
                    <a:pt x="146" y="158"/>
                    <a:pt x="146" y="158"/>
                  </a:cubicBezTo>
                  <a:cubicBezTo>
                    <a:pt x="146" y="165"/>
                    <a:pt x="141" y="170"/>
                    <a:pt x="134" y="170"/>
                  </a:cubicBezTo>
                  <a:cubicBezTo>
                    <a:pt x="127" y="170"/>
                    <a:pt x="122" y="165"/>
                    <a:pt x="122" y="159"/>
                  </a:cubicBezTo>
                  <a:cubicBezTo>
                    <a:pt x="122" y="143"/>
                    <a:pt x="122" y="143"/>
                    <a:pt x="122" y="143"/>
                  </a:cubicBezTo>
                  <a:cubicBezTo>
                    <a:pt x="111" y="158"/>
                    <a:pt x="91" y="172"/>
                    <a:pt x="62" y="172"/>
                  </a:cubicBezTo>
                  <a:cubicBezTo>
                    <a:pt x="32" y="172"/>
                    <a:pt x="0" y="154"/>
                    <a:pt x="0" y="12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81" name="Shape 81"/>
            <p:cNvSpPr/>
            <p:nvPr/>
          </p:nvSpPr>
          <p:spPr>
            <a:xfrm>
              <a:off x="-84138" y="5622925"/>
              <a:ext cx="1635125" cy="682625"/>
            </a:xfrm>
            <a:custGeom>
              <a:avLst/>
              <a:gdLst/>
              <a:ahLst/>
              <a:cxnLst/>
              <a:rect l="0" t="0" r="0" b="0"/>
              <a:pathLst>
                <a:path w="435" h="179" extrusionOk="0">
                  <a:moveTo>
                    <a:pt x="49" y="18"/>
                  </a:moveTo>
                  <a:cubicBezTo>
                    <a:pt x="43" y="6"/>
                    <a:pt x="30" y="0"/>
                    <a:pt x="17" y="6"/>
                  </a:cubicBezTo>
                  <a:cubicBezTo>
                    <a:pt x="5" y="12"/>
                    <a:pt x="0" y="25"/>
                    <a:pt x="6" y="37"/>
                  </a:cubicBezTo>
                  <a:cubicBezTo>
                    <a:pt x="58" y="152"/>
                    <a:pt x="58" y="152"/>
                    <a:pt x="58" y="152"/>
                  </a:cubicBezTo>
                  <a:cubicBezTo>
                    <a:pt x="67" y="169"/>
                    <a:pt x="75" y="179"/>
                    <a:pt x="92" y="179"/>
                  </a:cubicBezTo>
                  <a:cubicBezTo>
                    <a:pt x="109" y="179"/>
                    <a:pt x="117" y="169"/>
                    <a:pt x="125" y="152"/>
                  </a:cubicBezTo>
                  <a:cubicBezTo>
                    <a:pt x="125" y="152"/>
                    <a:pt x="171" y="52"/>
                    <a:pt x="171" y="51"/>
                  </a:cubicBezTo>
                  <a:cubicBezTo>
                    <a:pt x="172" y="50"/>
                    <a:pt x="173" y="46"/>
                    <a:pt x="178" y="46"/>
                  </a:cubicBezTo>
                  <a:cubicBezTo>
                    <a:pt x="182" y="47"/>
                    <a:pt x="185" y="50"/>
                    <a:pt x="185" y="54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185" y="166"/>
                    <a:pt x="193" y="179"/>
                    <a:pt x="209" y="179"/>
                  </a:cubicBezTo>
                  <a:cubicBezTo>
                    <a:pt x="225" y="179"/>
                    <a:pt x="234" y="166"/>
                    <a:pt x="234" y="151"/>
                  </a:cubicBezTo>
                  <a:cubicBezTo>
                    <a:pt x="234" y="72"/>
                    <a:pt x="234" y="72"/>
                    <a:pt x="234" y="72"/>
                  </a:cubicBezTo>
                  <a:cubicBezTo>
                    <a:pt x="234" y="56"/>
                    <a:pt x="245" y="46"/>
                    <a:pt x="260" y="46"/>
                  </a:cubicBezTo>
                  <a:cubicBezTo>
                    <a:pt x="275" y="46"/>
                    <a:pt x="285" y="57"/>
                    <a:pt x="285" y="72"/>
                  </a:cubicBezTo>
                  <a:cubicBezTo>
                    <a:pt x="285" y="151"/>
                    <a:pt x="285" y="151"/>
                    <a:pt x="285" y="151"/>
                  </a:cubicBezTo>
                  <a:cubicBezTo>
                    <a:pt x="285" y="166"/>
                    <a:pt x="294" y="179"/>
                    <a:pt x="310" y="179"/>
                  </a:cubicBezTo>
                  <a:cubicBezTo>
                    <a:pt x="326" y="179"/>
                    <a:pt x="334" y="166"/>
                    <a:pt x="334" y="151"/>
                  </a:cubicBezTo>
                  <a:cubicBezTo>
                    <a:pt x="334" y="72"/>
                    <a:pt x="334" y="72"/>
                    <a:pt x="334" y="72"/>
                  </a:cubicBezTo>
                  <a:cubicBezTo>
                    <a:pt x="334" y="56"/>
                    <a:pt x="345" y="46"/>
                    <a:pt x="360" y="46"/>
                  </a:cubicBezTo>
                  <a:cubicBezTo>
                    <a:pt x="375" y="46"/>
                    <a:pt x="385" y="57"/>
                    <a:pt x="385" y="72"/>
                  </a:cubicBezTo>
                  <a:cubicBezTo>
                    <a:pt x="385" y="151"/>
                    <a:pt x="385" y="151"/>
                    <a:pt x="385" y="151"/>
                  </a:cubicBezTo>
                  <a:cubicBezTo>
                    <a:pt x="385" y="166"/>
                    <a:pt x="394" y="179"/>
                    <a:pt x="410" y="179"/>
                  </a:cubicBezTo>
                  <a:cubicBezTo>
                    <a:pt x="426" y="179"/>
                    <a:pt x="435" y="166"/>
                    <a:pt x="435" y="151"/>
                  </a:cubicBezTo>
                  <a:cubicBezTo>
                    <a:pt x="435" y="61"/>
                    <a:pt x="435" y="61"/>
                    <a:pt x="435" y="61"/>
                  </a:cubicBezTo>
                  <a:cubicBezTo>
                    <a:pt x="435" y="27"/>
                    <a:pt x="408" y="4"/>
                    <a:pt x="375" y="4"/>
                  </a:cubicBezTo>
                  <a:cubicBezTo>
                    <a:pt x="343" y="4"/>
                    <a:pt x="323" y="26"/>
                    <a:pt x="323" y="26"/>
                  </a:cubicBezTo>
                  <a:cubicBezTo>
                    <a:pt x="312" y="12"/>
                    <a:pt x="297" y="4"/>
                    <a:pt x="272" y="4"/>
                  </a:cubicBezTo>
                  <a:cubicBezTo>
                    <a:pt x="246" y="4"/>
                    <a:pt x="223" y="26"/>
                    <a:pt x="223" y="26"/>
                  </a:cubicBezTo>
                  <a:cubicBezTo>
                    <a:pt x="212" y="12"/>
                    <a:pt x="194" y="4"/>
                    <a:pt x="178" y="4"/>
                  </a:cubicBezTo>
                  <a:cubicBezTo>
                    <a:pt x="155" y="4"/>
                    <a:pt x="136" y="14"/>
                    <a:pt x="125" y="40"/>
                  </a:cubicBezTo>
                  <a:cubicBezTo>
                    <a:pt x="92" y="119"/>
                    <a:pt x="92" y="119"/>
                    <a:pt x="92" y="119"/>
                  </a:cubicBezTo>
                  <a:lnTo>
                    <a:pt x="49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82" name="Shape 82"/>
            <p:cNvSpPr/>
            <p:nvPr/>
          </p:nvSpPr>
          <p:spPr>
            <a:xfrm>
              <a:off x="4097337" y="5649912"/>
              <a:ext cx="149225" cy="157163"/>
            </a:xfrm>
            <a:custGeom>
              <a:avLst/>
              <a:gdLst/>
              <a:ahLst/>
              <a:cxnLst/>
              <a:rect l="0" t="0" r="0" b="0"/>
              <a:pathLst>
                <a:path w="40" h="41" extrusionOk="0">
                  <a:moveTo>
                    <a:pt x="37" y="20"/>
                  </a:moveTo>
                  <a:cubicBezTo>
                    <a:pt x="37" y="20"/>
                    <a:pt x="37" y="20"/>
                    <a:pt x="37" y="20"/>
                  </a:cubicBezTo>
                  <a:cubicBezTo>
                    <a:pt x="37" y="11"/>
                    <a:pt x="29" y="4"/>
                    <a:pt x="20" y="4"/>
                  </a:cubicBezTo>
                  <a:cubicBezTo>
                    <a:pt x="11" y="4"/>
                    <a:pt x="3" y="11"/>
                    <a:pt x="3" y="20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30"/>
                    <a:pt x="11" y="37"/>
                    <a:pt x="20" y="37"/>
                  </a:cubicBezTo>
                  <a:cubicBezTo>
                    <a:pt x="29" y="37"/>
                    <a:pt x="37" y="30"/>
                    <a:pt x="37" y="20"/>
                  </a:cubicBezTo>
                  <a:moveTo>
                    <a:pt x="0" y="21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0" y="32"/>
                    <a:pt x="31" y="41"/>
                    <a:pt x="20" y="41"/>
                  </a:cubicBezTo>
                  <a:cubicBezTo>
                    <a:pt x="8" y="41"/>
                    <a:pt x="0" y="32"/>
                    <a:pt x="0" y="2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83" name="Shape 83"/>
            <p:cNvSpPr/>
            <p:nvPr/>
          </p:nvSpPr>
          <p:spPr>
            <a:xfrm>
              <a:off x="4141787" y="5688012"/>
              <a:ext cx="63498" cy="76198"/>
            </a:xfrm>
            <a:custGeom>
              <a:avLst/>
              <a:gdLst/>
              <a:ahLst/>
              <a:cxnLst/>
              <a:rect l="0" t="0" r="0" b="0"/>
              <a:pathLst>
                <a:path w="17" h="20" extrusionOk="0">
                  <a:moveTo>
                    <a:pt x="9" y="10"/>
                  </a:moveTo>
                  <a:cubicBezTo>
                    <a:pt x="11" y="10"/>
                    <a:pt x="12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5"/>
                    <a:pt x="11" y="4"/>
                    <a:pt x="9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0"/>
                    <a:pt x="5" y="10"/>
                    <a:pt x="5" y="10"/>
                  </a:cubicBezTo>
                  <a:lnTo>
                    <a:pt x="9" y="10"/>
                  </a:lnTo>
                  <a:close/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2" y="0"/>
                    <a:pt x="14" y="1"/>
                    <a:pt x="15" y="2"/>
                  </a:cubicBezTo>
                  <a:cubicBezTo>
                    <a:pt x="16" y="3"/>
                    <a:pt x="17" y="5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0"/>
                    <a:pt x="15" y="12"/>
                    <a:pt x="13" y="13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7"/>
                    <a:pt x="16" y="18"/>
                    <a:pt x="16" y="18"/>
                  </a:cubicBezTo>
                  <a:cubicBezTo>
                    <a:pt x="16" y="19"/>
                    <a:pt x="15" y="20"/>
                    <a:pt x="14" y="20"/>
                  </a:cubicBezTo>
                  <a:cubicBezTo>
                    <a:pt x="13" y="20"/>
                    <a:pt x="13" y="20"/>
                    <a:pt x="12" y="19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4" y="20"/>
                    <a:pt x="2" y="20"/>
                  </a:cubicBezTo>
                  <a:cubicBezTo>
                    <a:pt x="1" y="20"/>
                    <a:pt x="0" y="19"/>
                    <a:pt x="0" y="18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</p:grp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Shape 611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2" name="Shape 612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3931800" cy="464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3" name="Shape 613"/>
          <p:cNvSpPr txBox="1">
            <a:spLocks noGrp="1"/>
          </p:cNvSpPr>
          <p:nvPr>
            <p:ph type="body" idx="2"/>
          </p:nvPr>
        </p:nvSpPr>
        <p:spPr>
          <a:xfrm>
            <a:off x="4754880" y="1371600"/>
            <a:ext cx="3931800" cy="464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4" name="Shape 614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9" cy="13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15" name="Shape 615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16" name="Shape 616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Shape 618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9" name="Shape 619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9" cy="13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20" name="Shape 620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21" name="Shape 621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Subtitle">
    <p:spTree>
      <p:nvGrpSpPr>
        <p:cNvPr id="1" name="Shape 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Shape 623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4" name="Shape 624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9" cy="13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25" name="Shape 625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26" name="Shape 626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  <p:sp>
        <p:nvSpPr>
          <p:cNvPr id="627" name="Shape 627"/>
          <p:cNvSpPr txBox="1">
            <a:spLocks noGrp="1"/>
          </p:cNvSpPr>
          <p:nvPr>
            <p:ph type="body" idx="1"/>
          </p:nvPr>
        </p:nvSpPr>
        <p:spPr>
          <a:xfrm>
            <a:off x="457200" y="1219200"/>
            <a:ext cx="8229600" cy="30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Shape 629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9" cy="13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30" name="Shape 630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31" name="Shape 631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Shape 633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4" name="Shape 634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5943599" cy="464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5" name="Shape 635"/>
          <p:cNvSpPr txBox="1">
            <a:spLocks noGrp="1"/>
          </p:cNvSpPr>
          <p:nvPr>
            <p:ph type="body" idx="2"/>
          </p:nvPr>
        </p:nvSpPr>
        <p:spPr>
          <a:xfrm>
            <a:off x="6553200" y="1371600"/>
            <a:ext cx="2133599" cy="464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36" name="Shape 636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9" cy="13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37" name="Shape 637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38" name="Shape 638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Shape 640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1" name="Shape 641"/>
          <p:cNvSpPr>
            <a:spLocks noGrp="1"/>
          </p:cNvSpPr>
          <p:nvPr>
            <p:ph type="pic" idx="2"/>
          </p:nvPr>
        </p:nvSpPr>
        <p:spPr>
          <a:xfrm>
            <a:off x="0" y="1371600"/>
            <a:ext cx="9144000" cy="3429000"/>
          </a:xfrm>
          <a:prstGeom prst="rect">
            <a:avLst/>
          </a:prstGeom>
          <a:noFill/>
          <a:ln>
            <a:noFill/>
          </a:ln>
        </p:spPr>
      </p:sp>
      <p:sp>
        <p:nvSpPr>
          <p:cNvPr id="642" name="Shape 642"/>
          <p:cNvSpPr txBox="1">
            <a:spLocks noGrp="1"/>
          </p:cNvSpPr>
          <p:nvPr>
            <p:ph type="body" idx="1"/>
          </p:nvPr>
        </p:nvSpPr>
        <p:spPr>
          <a:xfrm>
            <a:off x="457200" y="4953000"/>
            <a:ext cx="82296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43" name="Shape 643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9" cy="13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44" name="Shape 644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45" name="Shape 645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Pictures with Captions">
    <p:spTree>
      <p:nvGrpSpPr>
        <p:cNvPr id="1" name="Shape 6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Shape 647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8" name="Shape 648"/>
          <p:cNvSpPr>
            <a:spLocks noGrp="1"/>
          </p:cNvSpPr>
          <p:nvPr>
            <p:ph type="pic" idx="2"/>
          </p:nvPr>
        </p:nvSpPr>
        <p:spPr>
          <a:xfrm>
            <a:off x="0" y="1371600"/>
            <a:ext cx="4504800" cy="3429000"/>
          </a:xfrm>
          <a:prstGeom prst="rect">
            <a:avLst/>
          </a:prstGeom>
          <a:noFill/>
          <a:ln>
            <a:noFill/>
          </a:ln>
        </p:spPr>
      </p:sp>
      <p:sp>
        <p:nvSpPr>
          <p:cNvPr id="649" name="Shape 649"/>
          <p:cNvSpPr txBox="1">
            <a:spLocks noGrp="1"/>
          </p:cNvSpPr>
          <p:nvPr>
            <p:ph type="body" idx="1"/>
          </p:nvPr>
        </p:nvSpPr>
        <p:spPr>
          <a:xfrm>
            <a:off x="461735" y="4953000"/>
            <a:ext cx="3581399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50" name="Shape 650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9" cy="13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51" name="Shape 651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52" name="Shape 652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  <p:sp>
        <p:nvSpPr>
          <p:cNvPr id="653" name="Shape 653"/>
          <p:cNvSpPr>
            <a:spLocks noGrp="1"/>
          </p:cNvSpPr>
          <p:nvPr>
            <p:ph type="pic" idx="3"/>
          </p:nvPr>
        </p:nvSpPr>
        <p:spPr>
          <a:xfrm>
            <a:off x="4639128" y="1371600"/>
            <a:ext cx="4504800" cy="3429000"/>
          </a:xfrm>
          <a:prstGeom prst="rect">
            <a:avLst/>
          </a:prstGeom>
          <a:noFill/>
          <a:ln>
            <a:noFill/>
          </a:ln>
        </p:spPr>
      </p:sp>
      <p:sp>
        <p:nvSpPr>
          <p:cNvPr id="654" name="Shape 654"/>
          <p:cNvSpPr txBox="1">
            <a:spLocks noGrp="1"/>
          </p:cNvSpPr>
          <p:nvPr>
            <p:ph type="body" idx="4"/>
          </p:nvPr>
        </p:nvSpPr>
        <p:spPr>
          <a:xfrm>
            <a:off x="5105400" y="4953000"/>
            <a:ext cx="3581399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hree Pictures with Captions"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Shape 656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7" name="Shape 657"/>
          <p:cNvSpPr>
            <a:spLocks noGrp="1"/>
          </p:cNvSpPr>
          <p:nvPr>
            <p:ph type="pic" idx="2"/>
          </p:nvPr>
        </p:nvSpPr>
        <p:spPr>
          <a:xfrm>
            <a:off x="0" y="1371600"/>
            <a:ext cx="2971799" cy="3429000"/>
          </a:xfrm>
          <a:prstGeom prst="rect">
            <a:avLst/>
          </a:prstGeom>
          <a:noFill/>
          <a:ln>
            <a:noFill/>
          </a:ln>
        </p:spPr>
      </p:sp>
      <p:sp>
        <p:nvSpPr>
          <p:cNvPr id="658" name="Shape 658"/>
          <p:cNvSpPr txBox="1">
            <a:spLocks noGrp="1"/>
          </p:cNvSpPr>
          <p:nvPr>
            <p:ph type="body" idx="1"/>
          </p:nvPr>
        </p:nvSpPr>
        <p:spPr>
          <a:xfrm>
            <a:off x="457200" y="4953000"/>
            <a:ext cx="20574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59" name="Shape 659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9" cy="13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60" name="Shape 660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61" name="Shape 661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  <p:sp>
        <p:nvSpPr>
          <p:cNvPr id="662" name="Shape 662"/>
          <p:cNvSpPr>
            <a:spLocks noGrp="1"/>
          </p:cNvSpPr>
          <p:nvPr>
            <p:ph type="pic" idx="3"/>
          </p:nvPr>
        </p:nvSpPr>
        <p:spPr>
          <a:xfrm>
            <a:off x="3086100" y="1371600"/>
            <a:ext cx="2971799" cy="3429000"/>
          </a:xfrm>
          <a:prstGeom prst="rect">
            <a:avLst/>
          </a:prstGeom>
          <a:noFill/>
          <a:ln>
            <a:noFill/>
          </a:ln>
        </p:spPr>
      </p:sp>
      <p:sp>
        <p:nvSpPr>
          <p:cNvPr id="663" name="Shape 663"/>
          <p:cNvSpPr txBox="1">
            <a:spLocks noGrp="1"/>
          </p:cNvSpPr>
          <p:nvPr>
            <p:ph type="body" idx="4"/>
          </p:nvPr>
        </p:nvSpPr>
        <p:spPr>
          <a:xfrm>
            <a:off x="3543300" y="4953000"/>
            <a:ext cx="20574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64" name="Shape 664"/>
          <p:cNvSpPr>
            <a:spLocks noGrp="1"/>
          </p:cNvSpPr>
          <p:nvPr>
            <p:ph type="pic" idx="5"/>
          </p:nvPr>
        </p:nvSpPr>
        <p:spPr>
          <a:xfrm>
            <a:off x="6172200" y="1371600"/>
            <a:ext cx="2971799" cy="3429000"/>
          </a:xfrm>
          <a:prstGeom prst="rect">
            <a:avLst/>
          </a:prstGeom>
          <a:noFill/>
          <a:ln>
            <a:noFill/>
          </a:ln>
        </p:spPr>
      </p:sp>
      <p:sp>
        <p:nvSpPr>
          <p:cNvPr id="665" name="Shape 665"/>
          <p:cNvSpPr txBox="1">
            <a:spLocks noGrp="1"/>
          </p:cNvSpPr>
          <p:nvPr>
            <p:ph type="body" idx="6"/>
          </p:nvPr>
        </p:nvSpPr>
        <p:spPr>
          <a:xfrm>
            <a:off x="6629400" y="4953000"/>
            <a:ext cx="20574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Section Header">
    <p:bg>
      <p:bgPr>
        <a:solidFill>
          <a:srgbClr val="DCDCDD"/>
        </a:solidFill>
        <a:effectLst/>
      </p:bgPr>
    </p:bg>
    <p:spTree>
      <p:nvGrpSpPr>
        <p:cNvPr id="1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7" name="Shape 667"/>
          <p:cNvGrpSpPr/>
          <p:nvPr/>
        </p:nvGrpSpPr>
        <p:grpSpPr>
          <a:xfrm>
            <a:off x="0" y="0"/>
            <a:ext cx="9154635" cy="6867899"/>
            <a:chOff x="0" y="0"/>
            <a:chExt cx="9154635" cy="6867899"/>
          </a:xfrm>
        </p:grpSpPr>
        <p:pic>
          <p:nvPicPr>
            <p:cNvPr id="668" name="Shape 668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0" y="0"/>
              <a:ext cx="6409800" cy="68678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69" name="Shape 669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457935" y="856"/>
              <a:ext cx="5696700" cy="3154799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670" name="Shape 670"/>
            <p:cNvGrpSpPr/>
            <p:nvPr/>
          </p:nvGrpSpPr>
          <p:grpSpPr>
            <a:xfrm>
              <a:off x="448518" y="6446313"/>
              <a:ext cx="1099997" cy="173386"/>
              <a:chOff x="-84138" y="5622925"/>
              <a:chExt cx="4330700" cy="682625"/>
            </a:xfrm>
          </p:grpSpPr>
          <p:sp>
            <p:nvSpPr>
              <p:cNvPr id="671" name="Shape 671"/>
              <p:cNvSpPr/>
              <p:nvPr/>
            </p:nvSpPr>
            <p:spPr>
              <a:xfrm>
                <a:off x="1589087" y="5649912"/>
                <a:ext cx="914399" cy="647699"/>
              </a:xfrm>
              <a:custGeom>
                <a:avLst/>
                <a:gdLst/>
                <a:ahLst/>
                <a:cxnLst/>
                <a:rect l="0" t="0" r="0" b="0"/>
                <a:pathLst>
                  <a:path w="243" h="170" extrusionOk="0">
                    <a:moveTo>
                      <a:pt x="52" y="159"/>
                    </a:moveTo>
                    <a:cubicBezTo>
                      <a:pt x="2" y="19"/>
                      <a:pt x="2" y="19"/>
                      <a:pt x="2" y="19"/>
                    </a:cubicBezTo>
                    <a:cubicBezTo>
                      <a:pt x="1" y="17"/>
                      <a:pt x="0" y="14"/>
                      <a:pt x="0" y="12"/>
                    </a:cubicBezTo>
                    <a:cubicBezTo>
                      <a:pt x="0" y="6"/>
                      <a:pt x="5" y="0"/>
                      <a:pt x="13" y="0"/>
                    </a:cubicBezTo>
                    <a:cubicBezTo>
                      <a:pt x="19" y="0"/>
                      <a:pt x="23" y="4"/>
                      <a:pt x="25" y="11"/>
                    </a:cubicBezTo>
                    <a:cubicBezTo>
                      <a:pt x="67" y="131"/>
                      <a:pt x="67" y="131"/>
                      <a:pt x="67" y="131"/>
                    </a:cubicBezTo>
                    <a:cubicBezTo>
                      <a:pt x="109" y="10"/>
                      <a:pt x="109" y="10"/>
                      <a:pt x="109" y="10"/>
                    </a:cubicBezTo>
                    <a:cubicBezTo>
                      <a:pt x="111" y="4"/>
                      <a:pt x="114" y="0"/>
                      <a:pt x="121" y="0"/>
                    </a:cubicBezTo>
                    <a:cubicBezTo>
                      <a:pt x="122" y="0"/>
                      <a:pt x="122" y="0"/>
                      <a:pt x="122" y="0"/>
                    </a:cubicBezTo>
                    <a:cubicBezTo>
                      <a:pt x="129" y="0"/>
                      <a:pt x="133" y="4"/>
                      <a:pt x="135" y="10"/>
                    </a:cubicBezTo>
                    <a:cubicBezTo>
                      <a:pt x="177" y="131"/>
                      <a:pt x="177" y="131"/>
                      <a:pt x="177" y="131"/>
                    </a:cubicBezTo>
                    <a:cubicBezTo>
                      <a:pt x="219" y="10"/>
                      <a:pt x="219" y="10"/>
                      <a:pt x="219" y="10"/>
                    </a:cubicBezTo>
                    <a:cubicBezTo>
                      <a:pt x="221" y="5"/>
                      <a:pt x="224" y="0"/>
                      <a:pt x="231" y="0"/>
                    </a:cubicBezTo>
                    <a:cubicBezTo>
                      <a:pt x="238" y="0"/>
                      <a:pt x="243" y="6"/>
                      <a:pt x="243" y="12"/>
                    </a:cubicBezTo>
                    <a:cubicBezTo>
                      <a:pt x="243" y="14"/>
                      <a:pt x="242" y="17"/>
                      <a:pt x="241" y="19"/>
                    </a:cubicBezTo>
                    <a:cubicBezTo>
                      <a:pt x="191" y="159"/>
                      <a:pt x="191" y="159"/>
                      <a:pt x="191" y="159"/>
                    </a:cubicBezTo>
                    <a:cubicBezTo>
                      <a:pt x="188" y="166"/>
                      <a:pt x="183" y="170"/>
                      <a:pt x="177" y="170"/>
                    </a:cubicBezTo>
                    <a:cubicBezTo>
                      <a:pt x="176" y="170"/>
                      <a:pt x="176" y="170"/>
                      <a:pt x="176" y="170"/>
                    </a:cubicBezTo>
                    <a:cubicBezTo>
                      <a:pt x="170" y="170"/>
                      <a:pt x="165" y="166"/>
                      <a:pt x="163" y="159"/>
                    </a:cubicBezTo>
                    <a:cubicBezTo>
                      <a:pt x="122" y="40"/>
                      <a:pt x="122" y="40"/>
                      <a:pt x="122" y="40"/>
                    </a:cubicBezTo>
                    <a:cubicBezTo>
                      <a:pt x="80" y="159"/>
                      <a:pt x="80" y="159"/>
                      <a:pt x="80" y="159"/>
                    </a:cubicBezTo>
                    <a:cubicBezTo>
                      <a:pt x="78" y="166"/>
                      <a:pt x="73" y="170"/>
                      <a:pt x="66" y="170"/>
                    </a:cubicBezTo>
                    <a:cubicBezTo>
                      <a:pt x="66" y="170"/>
                      <a:pt x="66" y="170"/>
                      <a:pt x="66" y="170"/>
                    </a:cubicBezTo>
                    <a:cubicBezTo>
                      <a:pt x="60" y="170"/>
                      <a:pt x="55" y="166"/>
                      <a:pt x="52" y="159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2" name="Shape 672"/>
              <p:cNvSpPr/>
              <p:nvPr/>
            </p:nvSpPr>
            <p:spPr>
              <a:xfrm>
                <a:off x="3163888" y="5649912"/>
                <a:ext cx="354011" cy="647699"/>
              </a:xfrm>
              <a:custGeom>
                <a:avLst/>
                <a:gdLst/>
                <a:ahLst/>
                <a:cxnLst/>
                <a:rect l="0" t="0" r="0" b="0"/>
                <a:pathLst>
                  <a:path w="94" h="170" extrusionOk="0">
                    <a:moveTo>
                      <a:pt x="0" y="13"/>
                    </a:moveTo>
                    <a:cubicBezTo>
                      <a:pt x="0" y="6"/>
                      <a:pt x="5" y="0"/>
                      <a:pt x="12" y="0"/>
                    </a:cubicBezTo>
                    <a:cubicBezTo>
                      <a:pt x="19" y="0"/>
                      <a:pt x="24" y="5"/>
                      <a:pt x="24" y="13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37" y="13"/>
                      <a:pt x="64" y="0"/>
                      <a:pt x="82" y="0"/>
                    </a:cubicBezTo>
                    <a:cubicBezTo>
                      <a:pt x="89" y="0"/>
                      <a:pt x="94" y="6"/>
                      <a:pt x="94" y="13"/>
                    </a:cubicBezTo>
                    <a:cubicBezTo>
                      <a:pt x="94" y="20"/>
                      <a:pt x="89" y="24"/>
                      <a:pt x="83" y="25"/>
                    </a:cubicBezTo>
                    <a:cubicBezTo>
                      <a:pt x="51" y="29"/>
                      <a:pt x="24" y="53"/>
                      <a:pt x="24" y="101"/>
                    </a:cubicBezTo>
                    <a:cubicBezTo>
                      <a:pt x="24" y="157"/>
                      <a:pt x="24" y="157"/>
                      <a:pt x="24" y="157"/>
                    </a:cubicBezTo>
                    <a:cubicBezTo>
                      <a:pt x="24" y="164"/>
                      <a:pt x="19" y="170"/>
                      <a:pt x="12" y="170"/>
                    </a:cubicBezTo>
                    <a:cubicBezTo>
                      <a:pt x="5" y="170"/>
                      <a:pt x="0" y="164"/>
                      <a:pt x="0" y="157"/>
                    </a:cubicBez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3" name="Shape 673"/>
              <p:cNvSpPr/>
              <p:nvPr/>
            </p:nvSpPr>
            <p:spPr>
              <a:xfrm>
                <a:off x="3509962" y="5649912"/>
                <a:ext cx="579436" cy="655636"/>
              </a:xfrm>
              <a:custGeom>
                <a:avLst/>
                <a:gdLst/>
                <a:ahLst/>
                <a:cxnLst/>
                <a:rect l="0" t="0" r="0" b="0"/>
                <a:pathLst>
                  <a:path w="154" h="172" extrusionOk="0">
                    <a:moveTo>
                      <a:pt x="129" y="76"/>
                    </a:moveTo>
                    <a:cubicBezTo>
                      <a:pt x="127" y="47"/>
                      <a:pt x="110" y="21"/>
                      <a:pt x="77" y="21"/>
                    </a:cubicBezTo>
                    <a:cubicBezTo>
                      <a:pt x="49" y="21"/>
                      <a:pt x="28" y="44"/>
                      <a:pt x="25" y="76"/>
                    </a:cubicBezTo>
                    <a:lnTo>
                      <a:pt x="129" y="76"/>
                    </a:lnTo>
                    <a:close/>
                    <a:moveTo>
                      <a:pt x="81" y="172"/>
                    </a:moveTo>
                    <a:cubicBezTo>
                      <a:pt x="36" y="172"/>
                      <a:pt x="0" y="137"/>
                      <a:pt x="0" y="86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38"/>
                      <a:pt x="33" y="0"/>
                      <a:pt x="78" y="0"/>
                    </a:cubicBezTo>
                    <a:cubicBezTo>
                      <a:pt x="126" y="0"/>
                      <a:pt x="154" y="40"/>
                      <a:pt x="154" y="83"/>
                    </a:cubicBezTo>
                    <a:cubicBezTo>
                      <a:pt x="154" y="90"/>
                      <a:pt x="148" y="95"/>
                      <a:pt x="142" y="95"/>
                    </a:cubicBezTo>
                    <a:cubicBezTo>
                      <a:pt x="25" y="95"/>
                      <a:pt x="25" y="95"/>
                      <a:pt x="25" y="95"/>
                    </a:cubicBezTo>
                    <a:cubicBezTo>
                      <a:pt x="28" y="130"/>
                      <a:pt x="53" y="150"/>
                      <a:pt x="82" y="150"/>
                    </a:cubicBezTo>
                    <a:cubicBezTo>
                      <a:pt x="102" y="150"/>
                      <a:pt x="117" y="142"/>
                      <a:pt x="129" y="131"/>
                    </a:cubicBezTo>
                    <a:cubicBezTo>
                      <a:pt x="131" y="130"/>
                      <a:pt x="133" y="128"/>
                      <a:pt x="136" y="128"/>
                    </a:cubicBezTo>
                    <a:cubicBezTo>
                      <a:pt x="142" y="128"/>
                      <a:pt x="146" y="133"/>
                      <a:pt x="146" y="139"/>
                    </a:cubicBezTo>
                    <a:cubicBezTo>
                      <a:pt x="146" y="142"/>
                      <a:pt x="145" y="145"/>
                      <a:pt x="142" y="147"/>
                    </a:cubicBezTo>
                    <a:cubicBezTo>
                      <a:pt x="127" y="162"/>
                      <a:pt x="109" y="172"/>
                      <a:pt x="81" y="172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4" name="Shape 674"/>
              <p:cNvSpPr/>
              <p:nvPr/>
            </p:nvSpPr>
            <p:spPr>
              <a:xfrm>
                <a:off x="2503488" y="5649912"/>
                <a:ext cx="547687" cy="655636"/>
              </a:xfrm>
              <a:custGeom>
                <a:avLst/>
                <a:gdLst/>
                <a:ahLst/>
                <a:cxnLst/>
                <a:rect l="0" t="0" r="0" b="0"/>
                <a:pathLst>
                  <a:path w="146" h="172" extrusionOk="0">
                    <a:moveTo>
                      <a:pt x="122" y="107"/>
                    </a:moveTo>
                    <a:cubicBezTo>
                      <a:pt x="122" y="91"/>
                      <a:pt x="122" y="91"/>
                      <a:pt x="122" y="91"/>
                    </a:cubicBezTo>
                    <a:cubicBezTo>
                      <a:pt x="110" y="88"/>
                      <a:pt x="94" y="84"/>
                      <a:pt x="74" y="84"/>
                    </a:cubicBezTo>
                    <a:cubicBezTo>
                      <a:pt x="43" y="84"/>
                      <a:pt x="25" y="98"/>
                      <a:pt x="25" y="118"/>
                    </a:cubicBezTo>
                    <a:cubicBezTo>
                      <a:pt x="25" y="119"/>
                      <a:pt x="25" y="119"/>
                      <a:pt x="25" y="119"/>
                    </a:cubicBezTo>
                    <a:cubicBezTo>
                      <a:pt x="25" y="140"/>
                      <a:pt x="45" y="152"/>
                      <a:pt x="67" y="152"/>
                    </a:cubicBezTo>
                    <a:cubicBezTo>
                      <a:pt x="97" y="152"/>
                      <a:pt x="122" y="133"/>
                      <a:pt x="122" y="107"/>
                    </a:cubicBezTo>
                    <a:moveTo>
                      <a:pt x="0" y="120"/>
                    </a:moveTo>
                    <a:cubicBezTo>
                      <a:pt x="0" y="119"/>
                      <a:pt x="0" y="119"/>
                      <a:pt x="0" y="119"/>
                    </a:cubicBezTo>
                    <a:cubicBezTo>
                      <a:pt x="0" y="85"/>
                      <a:pt x="29" y="66"/>
                      <a:pt x="71" y="66"/>
                    </a:cubicBezTo>
                    <a:cubicBezTo>
                      <a:pt x="92" y="66"/>
                      <a:pt x="107" y="69"/>
                      <a:pt x="122" y="73"/>
                    </a:cubicBezTo>
                    <a:cubicBezTo>
                      <a:pt x="122" y="67"/>
                      <a:pt x="122" y="67"/>
                      <a:pt x="122" y="67"/>
                    </a:cubicBezTo>
                    <a:cubicBezTo>
                      <a:pt x="122" y="37"/>
                      <a:pt x="104" y="22"/>
                      <a:pt x="73" y="22"/>
                    </a:cubicBezTo>
                    <a:cubicBezTo>
                      <a:pt x="56" y="22"/>
                      <a:pt x="46" y="24"/>
                      <a:pt x="34" y="30"/>
                    </a:cubicBezTo>
                    <a:cubicBezTo>
                      <a:pt x="33" y="30"/>
                      <a:pt x="31" y="31"/>
                      <a:pt x="30" y="31"/>
                    </a:cubicBezTo>
                    <a:cubicBezTo>
                      <a:pt x="24" y="31"/>
                      <a:pt x="19" y="26"/>
                      <a:pt x="19" y="20"/>
                    </a:cubicBezTo>
                    <a:cubicBezTo>
                      <a:pt x="19" y="15"/>
                      <a:pt x="21" y="12"/>
                      <a:pt x="26" y="10"/>
                    </a:cubicBezTo>
                    <a:cubicBezTo>
                      <a:pt x="42" y="3"/>
                      <a:pt x="54" y="0"/>
                      <a:pt x="75" y="0"/>
                    </a:cubicBezTo>
                    <a:cubicBezTo>
                      <a:pt x="99" y="0"/>
                      <a:pt x="117" y="6"/>
                      <a:pt x="129" y="19"/>
                    </a:cubicBezTo>
                    <a:cubicBezTo>
                      <a:pt x="140" y="30"/>
                      <a:pt x="146" y="46"/>
                      <a:pt x="146" y="67"/>
                    </a:cubicBezTo>
                    <a:cubicBezTo>
                      <a:pt x="146" y="158"/>
                      <a:pt x="146" y="158"/>
                      <a:pt x="146" y="158"/>
                    </a:cubicBezTo>
                    <a:cubicBezTo>
                      <a:pt x="146" y="165"/>
                      <a:pt x="141" y="170"/>
                      <a:pt x="134" y="170"/>
                    </a:cubicBezTo>
                    <a:cubicBezTo>
                      <a:pt x="127" y="170"/>
                      <a:pt x="122" y="165"/>
                      <a:pt x="122" y="159"/>
                    </a:cubicBezTo>
                    <a:cubicBezTo>
                      <a:pt x="122" y="143"/>
                      <a:pt x="122" y="143"/>
                      <a:pt x="122" y="143"/>
                    </a:cubicBezTo>
                    <a:cubicBezTo>
                      <a:pt x="111" y="158"/>
                      <a:pt x="91" y="172"/>
                      <a:pt x="62" y="172"/>
                    </a:cubicBezTo>
                    <a:cubicBezTo>
                      <a:pt x="32" y="172"/>
                      <a:pt x="0" y="154"/>
                      <a:pt x="0" y="120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5" name="Shape 675"/>
              <p:cNvSpPr/>
              <p:nvPr/>
            </p:nvSpPr>
            <p:spPr>
              <a:xfrm>
                <a:off x="-84138" y="5622925"/>
                <a:ext cx="1635124" cy="682625"/>
              </a:xfrm>
              <a:custGeom>
                <a:avLst/>
                <a:gdLst/>
                <a:ahLst/>
                <a:cxnLst/>
                <a:rect l="0" t="0" r="0" b="0"/>
                <a:pathLst>
                  <a:path w="435" h="179" extrusionOk="0">
                    <a:moveTo>
                      <a:pt x="49" y="18"/>
                    </a:moveTo>
                    <a:cubicBezTo>
                      <a:pt x="43" y="6"/>
                      <a:pt x="30" y="0"/>
                      <a:pt x="17" y="6"/>
                    </a:cubicBezTo>
                    <a:cubicBezTo>
                      <a:pt x="5" y="12"/>
                      <a:pt x="0" y="25"/>
                      <a:pt x="6" y="37"/>
                    </a:cubicBezTo>
                    <a:cubicBezTo>
                      <a:pt x="58" y="152"/>
                      <a:pt x="58" y="152"/>
                      <a:pt x="58" y="152"/>
                    </a:cubicBezTo>
                    <a:cubicBezTo>
                      <a:pt x="67" y="169"/>
                      <a:pt x="75" y="179"/>
                      <a:pt x="92" y="179"/>
                    </a:cubicBezTo>
                    <a:cubicBezTo>
                      <a:pt x="109" y="179"/>
                      <a:pt x="117" y="169"/>
                      <a:pt x="125" y="152"/>
                    </a:cubicBezTo>
                    <a:cubicBezTo>
                      <a:pt x="125" y="152"/>
                      <a:pt x="171" y="52"/>
                      <a:pt x="171" y="51"/>
                    </a:cubicBezTo>
                    <a:cubicBezTo>
                      <a:pt x="172" y="50"/>
                      <a:pt x="173" y="46"/>
                      <a:pt x="178" y="46"/>
                    </a:cubicBezTo>
                    <a:cubicBezTo>
                      <a:pt x="182" y="47"/>
                      <a:pt x="185" y="50"/>
                      <a:pt x="185" y="54"/>
                    </a:cubicBezTo>
                    <a:cubicBezTo>
                      <a:pt x="185" y="151"/>
                      <a:pt x="185" y="151"/>
                      <a:pt x="185" y="151"/>
                    </a:cubicBezTo>
                    <a:cubicBezTo>
                      <a:pt x="185" y="166"/>
                      <a:pt x="193" y="179"/>
                      <a:pt x="209" y="179"/>
                    </a:cubicBezTo>
                    <a:cubicBezTo>
                      <a:pt x="225" y="179"/>
                      <a:pt x="234" y="166"/>
                      <a:pt x="234" y="151"/>
                    </a:cubicBezTo>
                    <a:cubicBezTo>
                      <a:pt x="234" y="72"/>
                      <a:pt x="234" y="72"/>
                      <a:pt x="234" y="72"/>
                    </a:cubicBezTo>
                    <a:cubicBezTo>
                      <a:pt x="234" y="56"/>
                      <a:pt x="245" y="46"/>
                      <a:pt x="260" y="46"/>
                    </a:cubicBezTo>
                    <a:cubicBezTo>
                      <a:pt x="275" y="46"/>
                      <a:pt x="285" y="57"/>
                      <a:pt x="285" y="72"/>
                    </a:cubicBezTo>
                    <a:cubicBezTo>
                      <a:pt x="285" y="151"/>
                      <a:pt x="285" y="151"/>
                      <a:pt x="285" y="151"/>
                    </a:cubicBezTo>
                    <a:cubicBezTo>
                      <a:pt x="285" y="166"/>
                      <a:pt x="294" y="179"/>
                      <a:pt x="310" y="179"/>
                    </a:cubicBezTo>
                    <a:cubicBezTo>
                      <a:pt x="326" y="179"/>
                      <a:pt x="334" y="166"/>
                      <a:pt x="334" y="151"/>
                    </a:cubicBezTo>
                    <a:cubicBezTo>
                      <a:pt x="334" y="72"/>
                      <a:pt x="334" y="72"/>
                      <a:pt x="334" y="72"/>
                    </a:cubicBezTo>
                    <a:cubicBezTo>
                      <a:pt x="334" y="56"/>
                      <a:pt x="345" y="46"/>
                      <a:pt x="360" y="46"/>
                    </a:cubicBezTo>
                    <a:cubicBezTo>
                      <a:pt x="375" y="46"/>
                      <a:pt x="385" y="57"/>
                      <a:pt x="385" y="72"/>
                    </a:cubicBezTo>
                    <a:cubicBezTo>
                      <a:pt x="385" y="151"/>
                      <a:pt x="385" y="151"/>
                      <a:pt x="385" y="151"/>
                    </a:cubicBezTo>
                    <a:cubicBezTo>
                      <a:pt x="385" y="166"/>
                      <a:pt x="394" y="179"/>
                      <a:pt x="410" y="179"/>
                    </a:cubicBezTo>
                    <a:cubicBezTo>
                      <a:pt x="426" y="179"/>
                      <a:pt x="435" y="166"/>
                      <a:pt x="435" y="151"/>
                    </a:cubicBezTo>
                    <a:cubicBezTo>
                      <a:pt x="435" y="61"/>
                      <a:pt x="435" y="61"/>
                      <a:pt x="435" y="61"/>
                    </a:cubicBezTo>
                    <a:cubicBezTo>
                      <a:pt x="435" y="27"/>
                      <a:pt x="408" y="4"/>
                      <a:pt x="375" y="4"/>
                    </a:cubicBezTo>
                    <a:cubicBezTo>
                      <a:pt x="343" y="4"/>
                      <a:pt x="323" y="26"/>
                      <a:pt x="323" y="26"/>
                    </a:cubicBezTo>
                    <a:cubicBezTo>
                      <a:pt x="312" y="12"/>
                      <a:pt x="297" y="4"/>
                      <a:pt x="272" y="4"/>
                    </a:cubicBezTo>
                    <a:cubicBezTo>
                      <a:pt x="246" y="4"/>
                      <a:pt x="223" y="26"/>
                      <a:pt x="223" y="26"/>
                    </a:cubicBezTo>
                    <a:cubicBezTo>
                      <a:pt x="212" y="12"/>
                      <a:pt x="194" y="4"/>
                      <a:pt x="178" y="4"/>
                    </a:cubicBezTo>
                    <a:cubicBezTo>
                      <a:pt x="155" y="4"/>
                      <a:pt x="136" y="14"/>
                      <a:pt x="125" y="40"/>
                    </a:cubicBezTo>
                    <a:cubicBezTo>
                      <a:pt x="92" y="119"/>
                      <a:pt x="92" y="119"/>
                      <a:pt x="92" y="119"/>
                    </a:cubicBezTo>
                    <a:lnTo>
                      <a:pt x="49" y="18"/>
                    </a:lnTo>
                    <a:close/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6" name="Shape 676"/>
              <p:cNvSpPr/>
              <p:nvPr/>
            </p:nvSpPr>
            <p:spPr>
              <a:xfrm>
                <a:off x="4097337" y="5649912"/>
                <a:ext cx="149225" cy="157163"/>
              </a:xfrm>
              <a:custGeom>
                <a:avLst/>
                <a:gdLst/>
                <a:ahLst/>
                <a:cxnLst/>
                <a:rect l="0" t="0" r="0" b="0"/>
                <a:pathLst>
                  <a:path w="40" h="41" extrusionOk="0">
                    <a:moveTo>
                      <a:pt x="37" y="20"/>
                    </a:moveTo>
                    <a:cubicBezTo>
                      <a:pt x="37" y="20"/>
                      <a:pt x="37" y="20"/>
                      <a:pt x="37" y="20"/>
                    </a:cubicBezTo>
                    <a:cubicBezTo>
                      <a:pt x="37" y="11"/>
                      <a:pt x="29" y="4"/>
                      <a:pt x="20" y="4"/>
                    </a:cubicBezTo>
                    <a:cubicBezTo>
                      <a:pt x="11" y="4"/>
                      <a:pt x="3" y="11"/>
                      <a:pt x="3" y="20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3" y="30"/>
                      <a:pt x="11" y="37"/>
                      <a:pt x="20" y="37"/>
                    </a:cubicBezTo>
                    <a:cubicBezTo>
                      <a:pt x="29" y="37"/>
                      <a:pt x="37" y="30"/>
                      <a:pt x="37" y="20"/>
                    </a:cubicBezTo>
                    <a:moveTo>
                      <a:pt x="0" y="21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2" y="0"/>
                      <a:pt x="40" y="9"/>
                      <a:pt x="40" y="20"/>
                    </a:cubicBezTo>
                    <a:cubicBezTo>
                      <a:pt x="40" y="20"/>
                      <a:pt x="40" y="20"/>
                      <a:pt x="40" y="20"/>
                    </a:cubicBezTo>
                    <a:cubicBezTo>
                      <a:pt x="40" y="32"/>
                      <a:pt x="31" y="41"/>
                      <a:pt x="20" y="41"/>
                    </a:cubicBezTo>
                    <a:cubicBezTo>
                      <a:pt x="8" y="41"/>
                      <a:pt x="0" y="32"/>
                      <a:pt x="0" y="21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7" name="Shape 677"/>
              <p:cNvSpPr/>
              <p:nvPr/>
            </p:nvSpPr>
            <p:spPr>
              <a:xfrm>
                <a:off x="4141787" y="5688012"/>
                <a:ext cx="63498" cy="76198"/>
              </a:xfrm>
              <a:custGeom>
                <a:avLst/>
                <a:gdLst/>
                <a:ahLst/>
                <a:cxnLst/>
                <a:rect l="0" t="0" r="0" b="0"/>
                <a:pathLst>
                  <a:path w="17" h="20" extrusionOk="0">
                    <a:moveTo>
                      <a:pt x="9" y="10"/>
                    </a:moveTo>
                    <a:cubicBezTo>
                      <a:pt x="11" y="10"/>
                      <a:pt x="12" y="9"/>
                      <a:pt x="12" y="7"/>
                    </a:cubicBezTo>
                    <a:cubicBezTo>
                      <a:pt x="12" y="7"/>
                      <a:pt x="12" y="7"/>
                      <a:pt x="12" y="7"/>
                    </a:cubicBezTo>
                    <a:cubicBezTo>
                      <a:pt x="12" y="5"/>
                      <a:pt x="11" y="4"/>
                      <a:pt x="9" y="4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5" y="10"/>
                      <a:pt x="5" y="10"/>
                      <a:pt x="5" y="10"/>
                    </a:cubicBezTo>
                    <a:lnTo>
                      <a:pt x="9" y="10"/>
                    </a:lnTo>
                    <a:close/>
                    <a:moveTo>
                      <a:pt x="0" y="2"/>
                    </a:moveTo>
                    <a:cubicBezTo>
                      <a:pt x="0" y="1"/>
                      <a:pt x="1" y="0"/>
                      <a:pt x="2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2" y="0"/>
                      <a:pt x="14" y="1"/>
                      <a:pt x="15" y="2"/>
                    </a:cubicBezTo>
                    <a:cubicBezTo>
                      <a:pt x="16" y="3"/>
                      <a:pt x="17" y="5"/>
                      <a:pt x="17" y="7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7" y="10"/>
                      <a:pt x="15" y="12"/>
                      <a:pt x="13" y="13"/>
                    </a:cubicBezTo>
                    <a:cubicBezTo>
                      <a:pt x="16" y="17"/>
                      <a:pt x="16" y="17"/>
                      <a:pt x="16" y="17"/>
                    </a:cubicBezTo>
                    <a:cubicBezTo>
                      <a:pt x="16" y="17"/>
                      <a:pt x="16" y="18"/>
                      <a:pt x="16" y="18"/>
                    </a:cubicBezTo>
                    <a:cubicBezTo>
                      <a:pt x="16" y="19"/>
                      <a:pt x="15" y="20"/>
                      <a:pt x="14" y="20"/>
                    </a:cubicBezTo>
                    <a:cubicBezTo>
                      <a:pt x="13" y="20"/>
                      <a:pt x="13" y="20"/>
                      <a:pt x="12" y="19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5" y="18"/>
                      <a:pt x="5" y="18"/>
                      <a:pt x="5" y="18"/>
                    </a:cubicBezTo>
                    <a:cubicBezTo>
                      <a:pt x="5" y="19"/>
                      <a:pt x="4" y="20"/>
                      <a:pt x="2" y="20"/>
                    </a:cubicBezTo>
                    <a:cubicBezTo>
                      <a:pt x="1" y="20"/>
                      <a:pt x="0" y="19"/>
                      <a:pt x="0" y="18"/>
                    </a:cubicBez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678" name="Shape 678"/>
          <p:cNvSpPr txBox="1">
            <a:spLocks noGrp="1"/>
          </p:cNvSpPr>
          <p:nvPr>
            <p:ph type="title"/>
          </p:nvPr>
        </p:nvSpPr>
        <p:spPr>
          <a:xfrm>
            <a:off x="457200" y="1676400"/>
            <a:ext cx="4572000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9" name="Shape 679"/>
          <p:cNvSpPr txBox="1">
            <a:spLocks noGrp="1"/>
          </p:cNvSpPr>
          <p:nvPr>
            <p:ph type="body" idx="1"/>
          </p:nvPr>
        </p:nvSpPr>
        <p:spPr>
          <a:xfrm>
            <a:off x="457200" y="3276600"/>
            <a:ext cx="4572000" cy="60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Quote">
    <p:bg>
      <p:bgPr>
        <a:solidFill>
          <a:srgbClr val="DCDCDD"/>
        </a:solidFill>
        <a:effectLst/>
      </p:bgPr>
    </p:bg>
    <p:spTree>
      <p:nvGrpSpPr>
        <p:cNvPr id="1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1" name="Shape 681"/>
          <p:cNvGrpSpPr/>
          <p:nvPr/>
        </p:nvGrpSpPr>
        <p:grpSpPr>
          <a:xfrm>
            <a:off x="0" y="2855066"/>
            <a:ext cx="4753499" cy="4002900"/>
            <a:chOff x="0" y="2855066"/>
            <a:chExt cx="4753499" cy="4002900"/>
          </a:xfrm>
        </p:grpSpPr>
        <p:pic>
          <p:nvPicPr>
            <p:cNvPr id="682" name="Shape 682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0" y="2855066"/>
              <a:ext cx="4753499" cy="40029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683" name="Shape 683"/>
            <p:cNvGrpSpPr/>
            <p:nvPr/>
          </p:nvGrpSpPr>
          <p:grpSpPr>
            <a:xfrm>
              <a:off x="448518" y="6446313"/>
              <a:ext cx="1099997" cy="173386"/>
              <a:chOff x="-84138" y="5622925"/>
              <a:chExt cx="4330700" cy="682625"/>
            </a:xfrm>
          </p:grpSpPr>
          <p:sp>
            <p:nvSpPr>
              <p:cNvPr id="684" name="Shape 684"/>
              <p:cNvSpPr/>
              <p:nvPr/>
            </p:nvSpPr>
            <p:spPr>
              <a:xfrm>
                <a:off x="1589087" y="5649912"/>
                <a:ext cx="914399" cy="647699"/>
              </a:xfrm>
              <a:custGeom>
                <a:avLst/>
                <a:gdLst/>
                <a:ahLst/>
                <a:cxnLst/>
                <a:rect l="0" t="0" r="0" b="0"/>
                <a:pathLst>
                  <a:path w="243" h="170" extrusionOk="0">
                    <a:moveTo>
                      <a:pt x="52" y="159"/>
                    </a:moveTo>
                    <a:cubicBezTo>
                      <a:pt x="2" y="19"/>
                      <a:pt x="2" y="19"/>
                      <a:pt x="2" y="19"/>
                    </a:cubicBezTo>
                    <a:cubicBezTo>
                      <a:pt x="1" y="17"/>
                      <a:pt x="0" y="14"/>
                      <a:pt x="0" y="12"/>
                    </a:cubicBezTo>
                    <a:cubicBezTo>
                      <a:pt x="0" y="6"/>
                      <a:pt x="5" y="0"/>
                      <a:pt x="13" y="0"/>
                    </a:cubicBezTo>
                    <a:cubicBezTo>
                      <a:pt x="19" y="0"/>
                      <a:pt x="23" y="4"/>
                      <a:pt x="25" y="11"/>
                    </a:cubicBezTo>
                    <a:cubicBezTo>
                      <a:pt x="67" y="131"/>
                      <a:pt x="67" y="131"/>
                      <a:pt x="67" y="131"/>
                    </a:cubicBezTo>
                    <a:cubicBezTo>
                      <a:pt x="109" y="10"/>
                      <a:pt x="109" y="10"/>
                      <a:pt x="109" y="10"/>
                    </a:cubicBezTo>
                    <a:cubicBezTo>
                      <a:pt x="111" y="4"/>
                      <a:pt x="114" y="0"/>
                      <a:pt x="121" y="0"/>
                    </a:cubicBezTo>
                    <a:cubicBezTo>
                      <a:pt x="122" y="0"/>
                      <a:pt x="122" y="0"/>
                      <a:pt x="122" y="0"/>
                    </a:cubicBezTo>
                    <a:cubicBezTo>
                      <a:pt x="129" y="0"/>
                      <a:pt x="133" y="4"/>
                      <a:pt x="135" y="10"/>
                    </a:cubicBezTo>
                    <a:cubicBezTo>
                      <a:pt x="177" y="131"/>
                      <a:pt x="177" y="131"/>
                      <a:pt x="177" y="131"/>
                    </a:cubicBezTo>
                    <a:cubicBezTo>
                      <a:pt x="219" y="10"/>
                      <a:pt x="219" y="10"/>
                      <a:pt x="219" y="10"/>
                    </a:cubicBezTo>
                    <a:cubicBezTo>
                      <a:pt x="221" y="5"/>
                      <a:pt x="224" y="0"/>
                      <a:pt x="231" y="0"/>
                    </a:cubicBezTo>
                    <a:cubicBezTo>
                      <a:pt x="238" y="0"/>
                      <a:pt x="243" y="6"/>
                      <a:pt x="243" y="12"/>
                    </a:cubicBezTo>
                    <a:cubicBezTo>
                      <a:pt x="243" y="14"/>
                      <a:pt x="242" y="17"/>
                      <a:pt x="241" y="19"/>
                    </a:cubicBezTo>
                    <a:cubicBezTo>
                      <a:pt x="191" y="159"/>
                      <a:pt x="191" y="159"/>
                      <a:pt x="191" y="159"/>
                    </a:cubicBezTo>
                    <a:cubicBezTo>
                      <a:pt x="188" y="166"/>
                      <a:pt x="183" y="170"/>
                      <a:pt x="177" y="170"/>
                    </a:cubicBezTo>
                    <a:cubicBezTo>
                      <a:pt x="176" y="170"/>
                      <a:pt x="176" y="170"/>
                      <a:pt x="176" y="170"/>
                    </a:cubicBezTo>
                    <a:cubicBezTo>
                      <a:pt x="170" y="170"/>
                      <a:pt x="165" y="166"/>
                      <a:pt x="163" y="159"/>
                    </a:cubicBezTo>
                    <a:cubicBezTo>
                      <a:pt x="122" y="40"/>
                      <a:pt x="122" y="40"/>
                      <a:pt x="122" y="40"/>
                    </a:cubicBezTo>
                    <a:cubicBezTo>
                      <a:pt x="80" y="159"/>
                      <a:pt x="80" y="159"/>
                      <a:pt x="80" y="159"/>
                    </a:cubicBezTo>
                    <a:cubicBezTo>
                      <a:pt x="78" y="166"/>
                      <a:pt x="73" y="170"/>
                      <a:pt x="66" y="170"/>
                    </a:cubicBezTo>
                    <a:cubicBezTo>
                      <a:pt x="66" y="170"/>
                      <a:pt x="66" y="170"/>
                      <a:pt x="66" y="170"/>
                    </a:cubicBezTo>
                    <a:cubicBezTo>
                      <a:pt x="60" y="170"/>
                      <a:pt x="55" y="166"/>
                      <a:pt x="52" y="159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5" name="Shape 685"/>
              <p:cNvSpPr/>
              <p:nvPr/>
            </p:nvSpPr>
            <p:spPr>
              <a:xfrm>
                <a:off x="3163888" y="5649912"/>
                <a:ext cx="354011" cy="647699"/>
              </a:xfrm>
              <a:custGeom>
                <a:avLst/>
                <a:gdLst/>
                <a:ahLst/>
                <a:cxnLst/>
                <a:rect l="0" t="0" r="0" b="0"/>
                <a:pathLst>
                  <a:path w="94" h="170" extrusionOk="0">
                    <a:moveTo>
                      <a:pt x="0" y="13"/>
                    </a:moveTo>
                    <a:cubicBezTo>
                      <a:pt x="0" y="6"/>
                      <a:pt x="5" y="0"/>
                      <a:pt x="12" y="0"/>
                    </a:cubicBezTo>
                    <a:cubicBezTo>
                      <a:pt x="19" y="0"/>
                      <a:pt x="24" y="5"/>
                      <a:pt x="24" y="13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37" y="13"/>
                      <a:pt x="64" y="0"/>
                      <a:pt x="82" y="0"/>
                    </a:cubicBezTo>
                    <a:cubicBezTo>
                      <a:pt x="89" y="0"/>
                      <a:pt x="94" y="6"/>
                      <a:pt x="94" y="13"/>
                    </a:cubicBezTo>
                    <a:cubicBezTo>
                      <a:pt x="94" y="20"/>
                      <a:pt x="89" y="24"/>
                      <a:pt x="83" y="25"/>
                    </a:cubicBezTo>
                    <a:cubicBezTo>
                      <a:pt x="51" y="29"/>
                      <a:pt x="24" y="53"/>
                      <a:pt x="24" y="101"/>
                    </a:cubicBezTo>
                    <a:cubicBezTo>
                      <a:pt x="24" y="157"/>
                      <a:pt x="24" y="157"/>
                      <a:pt x="24" y="157"/>
                    </a:cubicBezTo>
                    <a:cubicBezTo>
                      <a:pt x="24" y="164"/>
                      <a:pt x="19" y="170"/>
                      <a:pt x="12" y="170"/>
                    </a:cubicBezTo>
                    <a:cubicBezTo>
                      <a:pt x="5" y="170"/>
                      <a:pt x="0" y="164"/>
                      <a:pt x="0" y="157"/>
                    </a:cubicBez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6" name="Shape 686"/>
              <p:cNvSpPr/>
              <p:nvPr/>
            </p:nvSpPr>
            <p:spPr>
              <a:xfrm>
                <a:off x="3509962" y="5649912"/>
                <a:ext cx="579436" cy="655636"/>
              </a:xfrm>
              <a:custGeom>
                <a:avLst/>
                <a:gdLst/>
                <a:ahLst/>
                <a:cxnLst/>
                <a:rect l="0" t="0" r="0" b="0"/>
                <a:pathLst>
                  <a:path w="154" h="172" extrusionOk="0">
                    <a:moveTo>
                      <a:pt x="129" y="76"/>
                    </a:moveTo>
                    <a:cubicBezTo>
                      <a:pt x="127" y="47"/>
                      <a:pt x="110" y="21"/>
                      <a:pt x="77" y="21"/>
                    </a:cubicBezTo>
                    <a:cubicBezTo>
                      <a:pt x="49" y="21"/>
                      <a:pt x="28" y="44"/>
                      <a:pt x="25" y="76"/>
                    </a:cubicBezTo>
                    <a:lnTo>
                      <a:pt x="129" y="76"/>
                    </a:lnTo>
                    <a:close/>
                    <a:moveTo>
                      <a:pt x="81" y="172"/>
                    </a:moveTo>
                    <a:cubicBezTo>
                      <a:pt x="36" y="172"/>
                      <a:pt x="0" y="137"/>
                      <a:pt x="0" y="86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38"/>
                      <a:pt x="33" y="0"/>
                      <a:pt x="78" y="0"/>
                    </a:cubicBezTo>
                    <a:cubicBezTo>
                      <a:pt x="126" y="0"/>
                      <a:pt x="154" y="40"/>
                      <a:pt x="154" y="83"/>
                    </a:cubicBezTo>
                    <a:cubicBezTo>
                      <a:pt x="154" y="90"/>
                      <a:pt x="148" y="95"/>
                      <a:pt x="142" y="95"/>
                    </a:cubicBezTo>
                    <a:cubicBezTo>
                      <a:pt x="25" y="95"/>
                      <a:pt x="25" y="95"/>
                      <a:pt x="25" y="95"/>
                    </a:cubicBezTo>
                    <a:cubicBezTo>
                      <a:pt x="28" y="130"/>
                      <a:pt x="53" y="150"/>
                      <a:pt x="82" y="150"/>
                    </a:cubicBezTo>
                    <a:cubicBezTo>
                      <a:pt x="102" y="150"/>
                      <a:pt x="117" y="142"/>
                      <a:pt x="129" y="131"/>
                    </a:cubicBezTo>
                    <a:cubicBezTo>
                      <a:pt x="131" y="130"/>
                      <a:pt x="133" y="128"/>
                      <a:pt x="136" y="128"/>
                    </a:cubicBezTo>
                    <a:cubicBezTo>
                      <a:pt x="142" y="128"/>
                      <a:pt x="146" y="133"/>
                      <a:pt x="146" y="139"/>
                    </a:cubicBezTo>
                    <a:cubicBezTo>
                      <a:pt x="146" y="142"/>
                      <a:pt x="145" y="145"/>
                      <a:pt x="142" y="147"/>
                    </a:cubicBezTo>
                    <a:cubicBezTo>
                      <a:pt x="127" y="162"/>
                      <a:pt x="109" y="172"/>
                      <a:pt x="81" y="17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7" name="Shape 687"/>
              <p:cNvSpPr/>
              <p:nvPr/>
            </p:nvSpPr>
            <p:spPr>
              <a:xfrm>
                <a:off x="2503488" y="5649912"/>
                <a:ext cx="547687" cy="655636"/>
              </a:xfrm>
              <a:custGeom>
                <a:avLst/>
                <a:gdLst/>
                <a:ahLst/>
                <a:cxnLst/>
                <a:rect l="0" t="0" r="0" b="0"/>
                <a:pathLst>
                  <a:path w="146" h="172" extrusionOk="0">
                    <a:moveTo>
                      <a:pt x="122" y="107"/>
                    </a:moveTo>
                    <a:cubicBezTo>
                      <a:pt x="122" y="91"/>
                      <a:pt x="122" y="91"/>
                      <a:pt x="122" y="91"/>
                    </a:cubicBezTo>
                    <a:cubicBezTo>
                      <a:pt x="110" y="88"/>
                      <a:pt x="94" y="84"/>
                      <a:pt x="74" y="84"/>
                    </a:cubicBezTo>
                    <a:cubicBezTo>
                      <a:pt x="43" y="84"/>
                      <a:pt x="25" y="98"/>
                      <a:pt x="25" y="118"/>
                    </a:cubicBezTo>
                    <a:cubicBezTo>
                      <a:pt x="25" y="119"/>
                      <a:pt x="25" y="119"/>
                      <a:pt x="25" y="119"/>
                    </a:cubicBezTo>
                    <a:cubicBezTo>
                      <a:pt x="25" y="140"/>
                      <a:pt x="45" y="152"/>
                      <a:pt x="67" y="152"/>
                    </a:cubicBezTo>
                    <a:cubicBezTo>
                      <a:pt x="97" y="152"/>
                      <a:pt x="122" y="133"/>
                      <a:pt x="122" y="107"/>
                    </a:cubicBezTo>
                    <a:moveTo>
                      <a:pt x="0" y="120"/>
                    </a:moveTo>
                    <a:cubicBezTo>
                      <a:pt x="0" y="119"/>
                      <a:pt x="0" y="119"/>
                      <a:pt x="0" y="119"/>
                    </a:cubicBezTo>
                    <a:cubicBezTo>
                      <a:pt x="0" y="85"/>
                      <a:pt x="29" y="66"/>
                      <a:pt x="71" y="66"/>
                    </a:cubicBezTo>
                    <a:cubicBezTo>
                      <a:pt x="92" y="66"/>
                      <a:pt x="107" y="69"/>
                      <a:pt x="122" y="73"/>
                    </a:cubicBezTo>
                    <a:cubicBezTo>
                      <a:pt x="122" y="67"/>
                      <a:pt x="122" y="67"/>
                      <a:pt x="122" y="67"/>
                    </a:cubicBezTo>
                    <a:cubicBezTo>
                      <a:pt x="122" y="37"/>
                      <a:pt x="104" y="22"/>
                      <a:pt x="73" y="22"/>
                    </a:cubicBezTo>
                    <a:cubicBezTo>
                      <a:pt x="56" y="22"/>
                      <a:pt x="46" y="24"/>
                      <a:pt x="34" y="30"/>
                    </a:cubicBezTo>
                    <a:cubicBezTo>
                      <a:pt x="33" y="30"/>
                      <a:pt x="31" y="31"/>
                      <a:pt x="30" y="31"/>
                    </a:cubicBezTo>
                    <a:cubicBezTo>
                      <a:pt x="24" y="31"/>
                      <a:pt x="19" y="26"/>
                      <a:pt x="19" y="20"/>
                    </a:cubicBezTo>
                    <a:cubicBezTo>
                      <a:pt x="19" y="15"/>
                      <a:pt x="21" y="12"/>
                      <a:pt x="26" y="10"/>
                    </a:cubicBezTo>
                    <a:cubicBezTo>
                      <a:pt x="42" y="3"/>
                      <a:pt x="54" y="0"/>
                      <a:pt x="75" y="0"/>
                    </a:cubicBezTo>
                    <a:cubicBezTo>
                      <a:pt x="99" y="0"/>
                      <a:pt x="117" y="6"/>
                      <a:pt x="129" y="19"/>
                    </a:cubicBezTo>
                    <a:cubicBezTo>
                      <a:pt x="140" y="30"/>
                      <a:pt x="146" y="46"/>
                      <a:pt x="146" y="67"/>
                    </a:cubicBezTo>
                    <a:cubicBezTo>
                      <a:pt x="146" y="158"/>
                      <a:pt x="146" y="158"/>
                      <a:pt x="146" y="158"/>
                    </a:cubicBezTo>
                    <a:cubicBezTo>
                      <a:pt x="146" y="165"/>
                      <a:pt x="141" y="170"/>
                      <a:pt x="134" y="170"/>
                    </a:cubicBezTo>
                    <a:cubicBezTo>
                      <a:pt x="127" y="170"/>
                      <a:pt x="122" y="165"/>
                      <a:pt x="122" y="159"/>
                    </a:cubicBezTo>
                    <a:cubicBezTo>
                      <a:pt x="122" y="143"/>
                      <a:pt x="122" y="143"/>
                      <a:pt x="122" y="143"/>
                    </a:cubicBezTo>
                    <a:cubicBezTo>
                      <a:pt x="111" y="158"/>
                      <a:pt x="91" y="172"/>
                      <a:pt x="62" y="172"/>
                    </a:cubicBezTo>
                    <a:cubicBezTo>
                      <a:pt x="32" y="172"/>
                      <a:pt x="0" y="154"/>
                      <a:pt x="0" y="12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8" name="Shape 688"/>
              <p:cNvSpPr/>
              <p:nvPr/>
            </p:nvSpPr>
            <p:spPr>
              <a:xfrm>
                <a:off x="-84138" y="5622925"/>
                <a:ext cx="1635124" cy="682625"/>
              </a:xfrm>
              <a:custGeom>
                <a:avLst/>
                <a:gdLst/>
                <a:ahLst/>
                <a:cxnLst/>
                <a:rect l="0" t="0" r="0" b="0"/>
                <a:pathLst>
                  <a:path w="435" h="179" extrusionOk="0">
                    <a:moveTo>
                      <a:pt x="49" y="18"/>
                    </a:moveTo>
                    <a:cubicBezTo>
                      <a:pt x="43" y="6"/>
                      <a:pt x="30" y="0"/>
                      <a:pt x="17" y="6"/>
                    </a:cubicBezTo>
                    <a:cubicBezTo>
                      <a:pt x="5" y="12"/>
                      <a:pt x="0" y="25"/>
                      <a:pt x="6" y="37"/>
                    </a:cubicBezTo>
                    <a:cubicBezTo>
                      <a:pt x="58" y="152"/>
                      <a:pt x="58" y="152"/>
                      <a:pt x="58" y="152"/>
                    </a:cubicBezTo>
                    <a:cubicBezTo>
                      <a:pt x="67" y="169"/>
                      <a:pt x="75" y="179"/>
                      <a:pt x="92" y="179"/>
                    </a:cubicBezTo>
                    <a:cubicBezTo>
                      <a:pt x="109" y="179"/>
                      <a:pt x="117" y="169"/>
                      <a:pt x="125" y="152"/>
                    </a:cubicBezTo>
                    <a:cubicBezTo>
                      <a:pt x="125" y="152"/>
                      <a:pt x="171" y="52"/>
                      <a:pt x="171" y="51"/>
                    </a:cubicBezTo>
                    <a:cubicBezTo>
                      <a:pt x="172" y="50"/>
                      <a:pt x="173" y="46"/>
                      <a:pt x="178" y="46"/>
                    </a:cubicBezTo>
                    <a:cubicBezTo>
                      <a:pt x="182" y="47"/>
                      <a:pt x="185" y="50"/>
                      <a:pt x="185" y="54"/>
                    </a:cubicBezTo>
                    <a:cubicBezTo>
                      <a:pt x="185" y="151"/>
                      <a:pt x="185" y="151"/>
                      <a:pt x="185" y="151"/>
                    </a:cubicBezTo>
                    <a:cubicBezTo>
                      <a:pt x="185" y="166"/>
                      <a:pt x="193" y="179"/>
                      <a:pt x="209" y="179"/>
                    </a:cubicBezTo>
                    <a:cubicBezTo>
                      <a:pt x="225" y="179"/>
                      <a:pt x="234" y="166"/>
                      <a:pt x="234" y="151"/>
                    </a:cubicBezTo>
                    <a:cubicBezTo>
                      <a:pt x="234" y="72"/>
                      <a:pt x="234" y="72"/>
                      <a:pt x="234" y="72"/>
                    </a:cubicBezTo>
                    <a:cubicBezTo>
                      <a:pt x="234" y="56"/>
                      <a:pt x="245" y="46"/>
                      <a:pt x="260" y="46"/>
                    </a:cubicBezTo>
                    <a:cubicBezTo>
                      <a:pt x="275" y="46"/>
                      <a:pt x="285" y="57"/>
                      <a:pt x="285" y="72"/>
                    </a:cubicBezTo>
                    <a:cubicBezTo>
                      <a:pt x="285" y="151"/>
                      <a:pt x="285" y="151"/>
                      <a:pt x="285" y="151"/>
                    </a:cubicBezTo>
                    <a:cubicBezTo>
                      <a:pt x="285" y="166"/>
                      <a:pt x="294" y="179"/>
                      <a:pt x="310" y="179"/>
                    </a:cubicBezTo>
                    <a:cubicBezTo>
                      <a:pt x="326" y="179"/>
                      <a:pt x="334" y="166"/>
                      <a:pt x="334" y="151"/>
                    </a:cubicBezTo>
                    <a:cubicBezTo>
                      <a:pt x="334" y="72"/>
                      <a:pt x="334" y="72"/>
                      <a:pt x="334" y="72"/>
                    </a:cubicBezTo>
                    <a:cubicBezTo>
                      <a:pt x="334" y="56"/>
                      <a:pt x="345" y="46"/>
                      <a:pt x="360" y="46"/>
                    </a:cubicBezTo>
                    <a:cubicBezTo>
                      <a:pt x="375" y="46"/>
                      <a:pt x="385" y="57"/>
                      <a:pt x="385" y="72"/>
                    </a:cubicBezTo>
                    <a:cubicBezTo>
                      <a:pt x="385" y="151"/>
                      <a:pt x="385" y="151"/>
                      <a:pt x="385" y="151"/>
                    </a:cubicBezTo>
                    <a:cubicBezTo>
                      <a:pt x="385" y="166"/>
                      <a:pt x="394" y="179"/>
                      <a:pt x="410" y="179"/>
                    </a:cubicBezTo>
                    <a:cubicBezTo>
                      <a:pt x="426" y="179"/>
                      <a:pt x="435" y="166"/>
                      <a:pt x="435" y="151"/>
                    </a:cubicBezTo>
                    <a:cubicBezTo>
                      <a:pt x="435" y="61"/>
                      <a:pt x="435" y="61"/>
                      <a:pt x="435" y="61"/>
                    </a:cubicBezTo>
                    <a:cubicBezTo>
                      <a:pt x="435" y="27"/>
                      <a:pt x="408" y="4"/>
                      <a:pt x="375" y="4"/>
                    </a:cubicBezTo>
                    <a:cubicBezTo>
                      <a:pt x="343" y="4"/>
                      <a:pt x="323" y="26"/>
                      <a:pt x="323" y="26"/>
                    </a:cubicBezTo>
                    <a:cubicBezTo>
                      <a:pt x="312" y="12"/>
                      <a:pt x="297" y="4"/>
                      <a:pt x="272" y="4"/>
                    </a:cubicBezTo>
                    <a:cubicBezTo>
                      <a:pt x="246" y="4"/>
                      <a:pt x="223" y="26"/>
                      <a:pt x="223" y="26"/>
                    </a:cubicBezTo>
                    <a:cubicBezTo>
                      <a:pt x="212" y="12"/>
                      <a:pt x="194" y="4"/>
                      <a:pt x="178" y="4"/>
                    </a:cubicBezTo>
                    <a:cubicBezTo>
                      <a:pt x="155" y="4"/>
                      <a:pt x="136" y="14"/>
                      <a:pt x="125" y="40"/>
                    </a:cubicBezTo>
                    <a:cubicBezTo>
                      <a:pt x="92" y="119"/>
                      <a:pt x="92" y="119"/>
                      <a:pt x="92" y="119"/>
                    </a:cubicBezTo>
                    <a:lnTo>
                      <a:pt x="49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9" name="Shape 689"/>
              <p:cNvSpPr/>
              <p:nvPr/>
            </p:nvSpPr>
            <p:spPr>
              <a:xfrm>
                <a:off x="4097337" y="5649912"/>
                <a:ext cx="149225" cy="157163"/>
              </a:xfrm>
              <a:custGeom>
                <a:avLst/>
                <a:gdLst/>
                <a:ahLst/>
                <a:cxnLst/>
                <a:rect l="0" t="0" r="0" b="0"/>
                <a:pathLst>
                  <a:path w="40" h="41" extrusionOk="0">
                    <a:moveTo>
                      <a:pt x="37" y="20"/>
                    </a:moveTo>
                    <a:cubicBezTo>
                      <a:pt x="37" y="20"/>
                      <a:pt x="37" y="20"/>
                      <a:pt x="37" y="20"/>
                    </a:cubicBezTo>
                    <a:cubicBezTo>
                      <a:pt x="37" y="11"/>
                      <a:pt x="29" y="4"/>
                      <a:pt x="20" y="4"/>
                    </a:cubicBezTo>
                    <a:cubicBezTo>
                      <a:pt x="11" y="4"/>
                      <a:pt x="3" y="11"/>
                      <a:pt x="3" y="20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3" y="30"/>
                      <a:pt x="11" y="37"/>
                      <a:pt x="20" y="37"/>
                    </a:cubicBezTo>
                    <a:cubicBezTo>
                      <a:pt x="29" y="37"/>
                      <a:pt x="37" y="30"/>
                      <a:pt x="37" y="20"/>
                    </a:cubicBezTo>
                    <a:moveTo>
                      <a:pt x="0" y="21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2" y="0"/>
                      <a:pt x="40" y="9"/>
                      <a:pt x="40" y="20"/>
                    </a:cubicBezTo>
                    <a:cubicBezTo>
                      <a:pt x="40" y="20"/>
                      <a:pt x="40" y="20"/>
                      <a:pt x="40" y="20"/>
                    </a:cubicBezTo>
                    <a:cubicBezTo>
                      <a:pt x="40" y="32"/>
                      <a:pt x="31" y="41"/>
                      <a:pt x="20" y="41"/>
                    </a:cubicBezTo>
                    <a:cubicBezTo>
                      <a:pt x="8" y="41"/>
                      <a:pt x="0" y="32"/>
                      <a:pt x="0" y="2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0" name="Shape 690"/>
              <p:cNvSpPr/>
              <p:nvPr/>
            </p:nvSpPr>
            <p:spPr>
              <a:xfrm>
                <a:off x="4141787" y="5688012"/>
                <a:ext cx="63498" cy="76198"/>
              </a:xfrm>
              <a:custGeom>
                <a:avLst/>
                <a:gdLst/>
                <a:ahLst/>
                <a:cxnLst/>
                <a:rect l="0" t="0" r="0" b="0"/>
                <a:pathLst>
                  <a:path w="17" h="20" extrusionOk="0">
                    <a:moveTo>
                      <a:pt x="9" y="10"/>
                    </a:moveTo>
                    <a:cubicBezTo>
                      <a:pt x="11" y="10"/>
                      <a:pt x="12" y="9"/>
                      <a:pt x="12" y="7"/>
                    </a:cubicBezTo>
                    <a:cubicBezTo>
                      <a:pt x="12" y="7"/>
                      <a:pt x="12" y="7"/>
                      <a:pt x="12" y="7"/>
                    </a:cubicBezTo>
                    <a:cubicBezTo>
                      <a:pt x="12" y="5"/>
                      <a:pt x="11" y="4"/>
                      <a:pt x="9" y="4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5" y="10"/>
                      <a:pt x="5" y="10"/>
                      <a:pt x="5" y="10"/>
                    </a:cubicBezTo>
                    <a:lnTo>
                      <a:pt x="9" y="10"/>
                    </a:lnTo>
                    <a:close/>
                    <a:moveTo>
                      <a:pt x="0" y="2"/>
                    </a:moveTo>
                    <a:cubicBezTo>
                      <a:pt x="0" y="1"/>
                      <a:pt x="1" y="0"/>
                      <a:pt x="2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2" y="0"/>
                      <a:pt x="14" y="1"/>
                      <a:pt x="15" y="2"/>
                    </a:cubicBezTo>
                    <a:cubicBezTo>
                      <a:pt x="16" y="3"/>
                      <a:pt x="17" y="5"/>
                      <a:pt x="17" y="7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7" y="10"/>
                      <a:pt x="15" y="12"/>
                      <a:pt x="13" y="13"/>
                    </a:cubicBezTo>
                    <a:cubicBezTo>
                      <a:pt x="16" y="17"/>
                      <a:pt x="16" y="17"/>
                      <a:pt x="16" y="17"/>
                    </a:cubicBezTo>
                    <a:cubicBezTo>
                      <a:pt x="16" y="17"/>
                      <a:pt x="16" y="18"/>
                      <a:pt x="16" y="18"/>
                    </a:cubicBezTo>
                    <a:cubicBezTo>
                      <a:pt x="16" y="19"/>
                      <a:pt x="15" y="20"/>
                      <a:pt x="14" y="20"/>
                    </a:cubicBezTo>
                    <a:cubicBezTo>
                      <a:pt x="13" y="20"/>
                      <a:pt x="13" y="20"/>
                      <a:pt x="12" y="19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5" y="18"/>
                      <a:pt x="5" y="18"/>
                      <a:pt x="5" y="18"/>
                    </a:cubicBezTo>
                    <a:cubicBezTo>
                      <a:pt x="5" y="19"/>
                      <a:pt x="4" y="20"/>
                      <a:pt x="2" y="20"/>
                    </a:cubicBezTo>
                    <a:cubicBezTo>
                      <a:pt x="1" y="20"/>
                      <a:pt x="0" y="19"/>
                      <a:pt x="0" y="18"/>
                    </a:cubicBez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691" name="Shape 691"/>
          <p:cNvSpPr txBox="1">
            <a:spLocks noGrp="1"/>
          </p:cNvSpPr>
          <p:nvPr>
            <p:ph type="body" idx="1"/>
          </p:nvPr>
        </p:nvSpPr>
        <p:spPr>
          <a:xfrm>
            <a:off x="685797" y="2593231"/>
            <a:ext cx="3609899" cy="533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2pPr>
            <a:lvl3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3pPr>
            <a:lvl4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4pPr>
            <a:lvl5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5pPr>
            <a:lvl6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6pPr>
            <a:lvl7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7pPr>
            <a:lvl8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8pPr>
            <a:lvl9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92" name="Shape 692"/>
          <p:cNvSpPr txBox="1">
            <a:spLocks noGrp="1"/>
          </p:cNvSpPr>
          <p:nvPr>
            <p:ph type="body" idx="2"/>
          </p:nvPr>
        </p:nvSpPr>
        <p:spPr>
          <a:xfrm>
            <a:off x="632460" y="457200"/>
            <a:ext cx="3657600" cy="201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58737" indent="-58737" rtl="0">
              <a:lnSpc>
                <a:spcPct val="100000"/>
              </a:lnSpc>
              <a:spcBef>
                <a:spcPts val="0"/>
              </a:spcBef>
              <a:buClr>
                <a:srgbClr val="003448"/>
              </a:buClr>
              <a:buFont typeface="Arial"/>
              <a:buNone/>
              <a:defRPr/>
            </a:lvl1pPr>
            <a:lvl2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2pPr>
            <a:lvl3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3pPr>
            <a:lvl4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4pPr>
            <a:lvl5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5pPr>
            <a:lvl6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6pPr>
            <a:lvl7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7pPr>
            <a:lvl8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8pPr>
            <a:lvl9pPr marL="3175" indent="-3175" rtl="0">
              <a:lnSpc>
                <a:spcPct val="100000"/>
              </a:lnSpc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etric 1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992066" y="685800"/>
            <a:ext cx="3291840" cy="167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2"/>
          </p:nvPr>
        </p:nvSpPr>
        <p:spPr>
          <a:xfrm>
            <a:off x="992066" y="2362200"/>
            <a:ext cx="329184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9pPr>
          </a:lstStyle>
          <a:p>
            <a:endParaRPr/>
          </a:p>
        </p:txBody>
      </p:sp>
      <p:grpSp>
        <p:nvGrpSpPr>
          <p:cNvPr id="87" name="Shape 87"/>
          <p:cNvGrpSpPr/>
          <p:nvPr/>
        </p:nvGrpSpPr>
        <p:grpSpPr>
          <a:xfrm>
            <a:off x="448522" y="6446043"/>
            <a:ext cx="1099792" cy="173354"/>
            <a:chOff x="-84138" y="5622925"/>
            <a:chExt cx="4330700" cy="682625"/>
          </a:xfrm>
        </p:grpSpPr>
        <p:sp>
          <p:nvSpPr>
            <p:cNvPr id="88" name="Shape 88"/>
            <p:cNvSpPr/>
            <p:nvPr/>
          </p:nvSpPr>
          <p:spPr>
            <a:xfrm>
              <a:off x="1589087" y="5649912"/>
              <a:ext cx="914400" cy="647699"/>
            </a:xfrm>
            <a:custGeom>
              <a:avLst/>
              <a:gdLst/>
              <a:ahLst/>
              <a:cxnLst/>
              <a:rect l="0" t="0" r="0" b="0"/>
              <a:pathLst>
                <a:path w="243" h="170" extrusionOk="0">
                  <a:moveTo>
                    <a:pt x="52" y="159"/>
                  </a:moveTo>
                  <a:cubicBezTo>
                    <a:pt x="2" y="19"/>
                    <a:pt x="2" y="19"/>
                    <a:pt x="2" y="19"/>
                  </a:cubicBezTo>
                  <a:cubicBezTo>
                    <a:pt x="1" y="17"/>
                    <a:pt x="0" y="14"/>
                    <a:pt x="0" y="12"/>
                  </a:cubicBezTo>
                  <a:cubicBezTo>
                    <a:pt x="0" y="6"/>
                    <a:pt x="5" y="0"/>
                    <a:pt x="13" y="0"/>
                  </a:cubicBezTo>
                  <a:cubicBezTo>
                    <a:pt x="19" y="0"/>
                    <a:pt x="23" y="4"/>
                    <a:pt x="25" y="11"/>
                  </a:cubicBezTo>
                  <a:cubicBezTo>
                    <a:pt x="67" y="131"/>
                    <a:pt x="67" y="131"/>
                    <a:pt x="67" y="131"/>
                  </a:cubicBezTo>
                  <a:cubicBezTo>
                    <a:pt x="109" y="10"/>
                    <a:pt x="109" y="10"/>
                    <a:pt x="109" y="10"/>
                  </a:cubicBezTo>
                  <a:cubicBezTo>
                    <a:pt x="111" y="4"/>
                    <a:pt x="114" y="0"/>
                    <a:pt x="121" y="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9" y="0"/>
                    <a:pt x="133" y="4"/>
                    <a:pt x="135" y="10"/>
                  </a:cubicBezTo>
                  <a:cubicBezTo>
                    <a:pt x="177" y="131"/>
                    <a:pt x="177" y="131"/>
                    <a:pt x="177" y="131"/>
                  </a:cubicBezTo>
                  <a:cubicBezTo>
                    <a:pt x="219" y="10"/>
                    <a:pt x="219" y="10"/>
                    <a:pt x="219" y="10"/>
                  </a:cubicBezTo>
                  <a:cubicBezTo>
                    <a:pt x="221" y="5"/>
                    <a:pt x="224" y="0"/>
                    <a:pt x="231" y="0"/>
                  </a:cubicBezTo>
                  <a:cubicBezTo>
                    <a:pt x="238" y="0"/>
                    <a:pt x="243" y="6"/>
                    <a:pt x="243" y="12"/>
                  </a:cubicBezTo>
                  <a:cubicBezTo>
                    <a:pt x="243" y="14"/>
                    <a:pt x="242" y="17"/>
                    <a:pt x="241" y="19"/>
                  </a:cubicBezTo>
                  <a:cubicBezTo>
                    <a:pt x="191" y="159"/>
                    <a:pt x="191" y="159"/>
                    <a:pt x="191" y="159"/>
                  </a:cubicBezTo>
                  <a:cubicBezTo>
                    <a:pt x="188" y="166"/>
                    <a:pt x="183" y="170"/>
                    <a:pt x="177" y="170"/>
                  </a:cubicBezTo>
                  <a:cubicBezTo>
                    <a:pt x="176" y="170"/>
                    <a:pt x="176" y="170"/>
                    <a:pt x="176" y="170"/>
                  </a:cubicBezTo>
                  <a:cubicBezTo>
                    <a:pt x="170" y="170"/>
                    <a:pt x="165" y="166"/>
                    <a:pt x="163" y="159"/>
                  </a:cubicBezTo>
                  <a:cubicBezTo>
                    <a:pt x="122" y="40"/>
                    <a:pt x="122" y="40"/>
                    <a:pt x="122" y="40"/>
                  </a:cubicBezTo>
                  <a:cubicBezTo>
                    <a:pt x="80" y="159"/>
                    <a:pt x="80" y="159"/>
                    <a:pt x="80" y="159"/>
                  </a:cubicBezTo>
                  <a:cubicBezTo>
                    <a:pt x="78" y="166"/>
                    <a:pt x="73" y="170"/>
                    <a:pt x="66" y="170"/>
                  </a:cubicBezTo>
                  <a:cubicBezTo>
                    <a:pt x="66" y="170"/>
                    <a:pt x="66" y="170"/>
                    <a:pt x="66" y="170"/>
                  </a:cubicBezTo>
                  <a:cubicBezTo>
                    <a:pt x="60" y="170"/>
                    <a:pt x="55" y="166"/>
                    <a:pt x="52" y="159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89" name="Shape 89"/>
            <p:cNvSpPr/>
            <p:nvPr/>
          </p:nvSpPr>
          <p:spPr>
            <a:xfrm>
              <a:off x="3163888" y="5649912"/>
              <a:ext cx="354011" cy="647699"/>
            </a:xfrm>
            <a:custGeom>
              <a:avLst/>
              <a:gdLst/>
              <a:ahLst/>
              <a:cxnLst/>
              <a:rect l="0" t="0" r="0" b="0"/>
              <a:pathLst>
                <a:path w="94" h="170" extrusionOk="0">
                  <a:moveTo>
                    <a:pt x="0" y="13"/>
                  </a:moveTo>
                  <a:cubicBezTo>
                    <a:pt x="0" y="6"/>
                    <a:pt x="5" y="0"/>
                    <a:pt x="12" y="0"/>
                  </a:cubicBezTo>
                  <a:cubicBezTo>
                    <a:pt x="19" y="0"/>
                    <a:pt x="24" y="5"/>
                    <a:pt x="24" y="13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37" y="13"/>
                    <a:pt x="64" y="0"/>
                    <a:pt x="82" y="0"/>
                  </a:cubicBezTo>
                  <a:cubicBezTo>
                    <a:pt x="89" y="0"/>
                    <a:pt x="94" y="6"/>
                    <a:pt x="94" y="13"/>
                  </a:cubicBezTo>
                  <a:cubicBezTo>
                    <a:pt x="94" y="20"/>
                    <a:pt x="89" y="24"/>
                    <a:pt x="83" y="25"/>
                  </a:cubicBezTo>
                  <a:cubicBezTo>
                    <a:pt x="51" y="29"/>
                    <a:pt x="24" y="53"/>
                    <a:pt x="24" y="101"/>
                  </a:cubicBezTo>
                  <a:cubicBezTo>
                    <a:pt x="24" y="157"/>
                    <a:pt x="24" y="157"/>
                    <a:pt x="24" y="157"/>
                  </a:cubicBezTo>
                  <a:cubicBezTo>
                    <a:pt x="24" y="164"/>
                    <a:pt x="19" y="170"/>
                    <a:pt x="12" y="170"/>
                  </a:cubicBezTo>
                  <a:cubicBezTo>
                    <a:pt x="5" y="170"/>
                    <a:pt x="0" y="164"/>
                    <a:pt x="0" y="157"/>
                  </a:cubicBezTo>
                  <a:lnTo>
                    <a:pt x="0" y="13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90" name="Shape 90"/>
            <p:cNvSpPr/>
            <p:nvPr/>
          </p:nvSpPr>
          <p:spPr>
            <a:xfrm>
              <a:off x="3509962" y="5649912"/>
              <a:ext cx="579436" cy="655637"/>
            </a:xfrm>
            <a:custGeom>
              <a:avLst/>
              <a:gdLst/>
              <a:ahLst/>
              <a:cxnLst/>
              <a:rect l="0" t="0" r="0" b="0"/>
              <a:pathLst>
                <a:path w="154" h="172" extrusionOk="0">
                  <a:moveTo>
                    <a:pt x="129" y="76"/>
                  </a:moveTo>
                  <a:cubicBezTo>
                    <a:pt x="127" y="47"/>
                    <a:pt x="110" y="21"/>
                    <a:pt x="77" y="21"/>
                  </a:cubicBezTo>
                  <a:cubicBezTo>
                    <a:pt x="49" y="21"/>
                    <a:pt x="28" y="44"/>
                    <a:pt x="25" y="76"/>
                  </a:cubicBezTo>
                  <a:lnTo>
                    <a:pt x="129" y="76"/>
                  </a:lnTo>
                  <a:close/>
                  <a:moveTo>
                    <a:pt x="81" y="172"/>
                  </a:moveTo>
                  <a:cubicBezTo>
                    <a:pt x="36" y="172"/>
                    <a:pt x="0" y="137"/>
                    <a:pt x="0" y="86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3" y="0"/>
                    <a:pt x="78" y="0"/>
                  </a:cubicBezTo>
                  <a:cubicBezTo>
                    <a:pt x="126" y="0"/>
                    <a:pt x="154" y="40"/>
                    <a:pt x="154" y="83"/>
                  </a:cubicBezTo>
                  <a:cubicBezTo>
                    <a:pt x="154" y="90"/>
                    <a:pt x="148" y="95"/>
                    <a:pt x="142" y="95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28" y="130"/>
                    <a:pt x="53" y="150"/>
                    <a:pt x="82" y="150"/>
                  </a:cubicBezTo>
                  <a:cubicBezTo>
                    <a:pt x="102" y="150"/>
                    <a:pt x="117" y="142"/>
                    <a:pt x="129" y="131"/>
                  </a:cubicBezTo>
                  <a:cubicBezTo>
                    <a:pt x="131" y="130"/>
                    <a:pt x="133" y="128"/>
                    <a:pt x="136" y="128"/>
                  </a:cubicBezTo>
                  <a:cubicBezTo>
                    <a:pt x="142" y="128"/>
                    <a:pt x="146" y="133"/>
                    <a:pt x="146" y="139"/>
                  </a:cubicBezTo>
                  <a:cubicBezTo>
                    <a:pt x="146" y="142"/>
                    <a:pt x="145" y="145"/>
                    <a:pt x="142" y="147"/>
                  </a:cubicBezTo>
                  <a:cubicBezTo>
                    <a:pt x="127" y="162"/>
                    <a:pt x="109" y="172"/>
                    <a:pt x="81" y="172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91" name="Shape 91"/>
            <p:cNvSpPr/>
            <p:nvPr/>
          </p:nvSpPr>
          <p:spPr>
            <a:xfrm>
              <a:off x="2503488" y="5649912"/>
              <a:ext cx="547688" cy="655637"/>
            </a:xfrm>
            <a:custGeom>
              <a:avLst/>
              <a:gdLst/>
              <a:ahLst/>
              <a:cxnLst/>
              <a:rect l="0" t="0" r="0" b="0"/>
              <a:pathLst>
                <a:path w="146" h="172" extrusionOk="0">
                  <a:moveTo>
                    <a:pt x="122" y="107"/>
                  </a:moveTo>
                  <a:cubicBezTo>
                    <a:pt x="122" y="91"/>
                    <a:pt x="122" y="91"/>
                    <a:pt x="122" y="91"/>
                  </a:cubicBezTo>
                  <a:cubicBezTo>
                    <a:pt x="110" y="88"/>
                    <a:pt x="94" y="84"/>
                    <a:pt x="74" y="84"/>
                  </a:cubicBezTo>
                  <a:cubicBezTo>
                    <a:pt x="43" y="84"/>
                    <a:pt x="25" y="98"/>
                    <a:pt x="25" y="118"/>
                  </a:cubicBezTo>
                  <a:cubicBezTo>
                    <a:pt x="25" y="119"/>
                    <a:pt x="25" y="119"/>
                    <a:pt x="25" y="119"/>
                  </a:cubicBezTo>
                  <a:cubicBezTo>
                    <a:pt x="25" y="140"/>
                    <a:pt x="45" y="152"/>
                    <a:pt x="67" y="152"/>
                  </a:cubicBezTo>
                  <a:cubicBezTo>
                    <a:pt x="97" y="152"/>
                    <a:pt x="122" y="133"/>
                    <a:pt x="122" y="107"/>
                  </a:cubicBezTo>
                  <a:moveTo>
                    <a:pt x="0" y="120"/>
                  </a:moveTo>
                  <a:cubicBezTo>
                    <a:pt x="0" y="119"/>
                    <a:pt x="0" y="119"/>
                    <a:pt x="0" y="119"/>
                  </a:cubicBezTo>
                  <a:cubicBezTo>
                    <a:pt x="0" y="85"/>
                    <a:pt x="29" y="66"/>
                    <a:pt x="71" y="66"/>
                  </a:cubicBezTo>
                  <a:cubicBezTo>
                    <a:pt x="92" y="66"/>
                    <a:pt x="107" y="69"/>
                    <a:pt x="122" y="73"/>
                  </a:cubicBezTo>
                  <a:cubicBezTo>
                    <a:pt x="122" y="67"/>
                    <a:pt x="122" y="67"/>
                    <a:pt x="122" y="67"/>
                  </a:cubicBezTo>
                  <a:cubicBezTo>
                    <a:pt x="122" y="37"/>
                    <a:pt x="104" y="22"/>
                    <a:pt x="73" y="22"/>
                  </a:cubicBezTo>
                  <a:cubicBezTo>
                    <a:pt x="56" y="22"/>
                    <a:pt x="46" y="24"/>
                    <a:pt x="34" y="30"/>
                  </a:cubicBezTo>
                  <a:cubicBezTo>
                    <a:pt x="33" y="30"/>
                    <a:pt x="31" y="31"/>
                    <a:pt x="30" y="31"/>
                  </a:cubicBezTo>
                  <a:cubicBezTo>
                    <a:pt x="24" y="31"/>
                    <a:pt x="19" y="26"/>
                    <a:pt x="19" y="20"/>
                  </a:cubicBezTo>
                  <a:cubicBezTo>
                    <a:pt x="19" y="15"/>
                    <a:pt x="21" y="12"/>
                    <a:pt x="26" y="10"/>
                  </a:cubicBezTo>
                  <a:cubicBezTo>
                    <a:pt x="42" y="3"/>
                    <a:pt x="54" y="0"/>
                    <a:pt x="75" y="0"/>
                  </a:cubicBezTo>
                  <a:cubicBezTo>
                    <a:pt x="99" y="0"/>
                    <a:pt x="117" y="6"/>
                    <a:pt x="129" y="19"/>
                  </a:cubicBezTo>
                  <a:cubicBezTo>
                    <a:pt x="140" y="30"/>
                    <a:pt x="146" y="46"/>
                    <a:pt x="146" y="67"/>
                  </a:cubicBezTo>
                  <a:cubicBezTo>
                    <a:pt x="146" y="158"/>
                    <a:pt x="146" y="158"/>
                    <a:pt x="146" y="158"/>
                  </a:cubicBezTo>
                  <a:cubicBezTo>
                    <a:pt x="146" y="165"/>
                    <a:pt x="141" y="170"/>
                    <a:pt x="134" y="170"/>
                  </a:cubicBezTo>
                  <a:cubicBezTo>
                    <a:pt x="127" y="170"/>
                    <a:pt x="122" y="165"/>
                    <a:pt x="122" y="159"/>
                  </a:cubicBezTo>
                  <a:cubicBezTo>
                    <a:pt x="122" y="143"/>
                    <a:pt x="122" y="143"/>
                    <a:pt x="122" y="143"/>
                  </a:cubicBezTo>
                  <a:cubicBezTo>
                    <a:pt x="111" y="158"/>
                    <a:pt x="91" y="172"/>
                    <a:pt x="62" y="172"/>
                  </a:cubicBezTo>
                  <a:cubicBezTo>
                    <a:pt x="32" y="172"/>
                    <a:pt x="0" y="154"/>
                    <a:pt x="0" y="12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92" name="Shape 92"/>
            <p:cNvSpPr/>
            <p:nvPr/>
          </p:nvSpPr>
          <p:spPr>
            <a:xfrm>
              <a:off x="-84138" y="5622925"/>
              <a:ext cx="1635125" cy="682625"/>
            </a:xfrm>
            <a:custGeom>
              <a:avLst/>
              <a:gdLst/>
              <a:ahLst/>
              <a:cxnLst/>
              <a:rect l="0" t="0" r="0" b="0"/>
              <a:pathLst>
                <a:path w="435" h="179" extrusionOk="0">
                  <a:moveTo>
                    <a:pt x="49" y="18"/>
                  </a:moveTo>
                  <a:cubicBezTo>
                    <a:pt x="43" y="6"/>
                    <a:pt x="30" y="0"/>
                    <a:pt x="17" y="6"/>
                  </a:cubicBezTo>
                  <a:cubicBezTo>
                    <a:pt x="5" y="12"/>
                    <a:pt x="0" y="25"/>
                    <a:pt x="6" y="37"/>
                  </a:cubicBezTo>
                  <a:cubicBezTo>
                    <a:pt x="58" y="152"/>
                    <a:pt x="58" y="152"/>
                    <a:pt x="58" y="152"/>
                  </a:cubicBezTo>
                  <a:cubicBezTo>
                    <a:pt x="67" y="169"/>
                    <a:pt x="75" y="179"/>
                    <a:pt x="92" y="179"/>
                  </a:cubicBezTo>
                  <a:cubicBezTo>
                    <a:pt x="109" y="179"/>
                    <a:pt x="117" y="169"/>
                    <a:pt x="125" y="152"/>
                  </a:cubicBezTo>
                  <a:cubicBezTo>
                    <a:pt x="125" y="152"/>
                    <a:pt x="171" y="52"/>
                    <a:pt x="171" y="51"/>
                  </a:cubicBezTo>
                  <a:cubicBezTo>
                    <a:pt x="172" y="50"/>
                    <a:pt x="173" y="46"/>
                    <a:pt x="178" y="46"/>
                  </a:cubicBezTo>
                  <a:cubicBezTo>
                    <a:pt x="182" y="47"/>
                    <a:pt x="185" y="50"/>
                    <a:pt x="185" y="54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185" y="166"/>
                    <a:pt x="193" y="179"/>
                    <a:pt x="209" y="179"/>
                  </a:cubicBezTo>
                  <a:cubicBezTo>
                    <a:pt x="225" y="179"/>
                    <a:pt x="234" y="166"/>
                    <a:pt x="234" y="151"/>
                  </a:cubicBezTo>
                  <a:cubicBezTo>
                    <a:pt x="234" y="72"/>
                    <a:pt x="234" y="72"/>
                    <a:pt x="234" y="72"/>
                  </a:cubicBezTo>
                  <a:cubicBezTo>
                    <a:pt x="234" y="56"/>
                    <a:pt x="245" y="46"/>
                    <a:pt x="260" y="46"/>
                  </a:cubicBezTo>
                  <a:cubicBezTo>
                    <a:pt x="275" y="46"/>
                    <a:pt x="285" y="57"/>
                    <a:pt x="285" y="72"/>
                  </a:cubicBezTo>
                  <a:cubicBezTo>
                    <a:pt x="285" y="151"/>
                    <a:pt x="285" y="151"/>
                    <a:pt x="285" y="151"/>
                  </a:cubicBezTo>
                  <a:cubicBezTo>
                    <a:pt x="285" y="166"/>
                    <a:pt x="294" y="179"/>
                    <a:pt x="310" y="179"/>
                  </a:cubicBezTo>
                  <a:cubicBezTo>
                    <a:pt x="326" y="179"/>
                    <a:pt x="334" y="166"/>
                    <a:pt x="334" y="151"/>
                  </a:cubicBezTo>
                  <a:cubicBezTo>
                    <a:pt x="334" y="72"/>
                    <a:pt x="334" y="72"/>
                    <a:pt x="334" y="72"/>
                  </a:cubicBezTo>
                  <a:cubicBezTo>
                    <a:pt x="334" y="56"/>
                    <a:pt x="345" y="46"/>
                    <a:pt x="360" y="46"/>
                  </a:cubicBezTo>
                  <a:cubicBezTo>
                    <a:pt x="375" y="46"/>
                    <a:pt x="385" y="57"/>
                    <a:pt x="385" y="72"/>
                  </a:cubicBezTo>
                  <a:cubicBezTo>
                    <a:pt x="385" y="151"/>
                    <a:pt x="385" y="151"/>
                    <a:pt x="385" y="151"/>
                  </a:cubicBezTo>
                  <a:cubicBezTo>
                    <a:pt x="385" y="166"/>
                    <a:pt x="394" y="179"/>
                    <a:pt x="410" y="179"/>
                  </a:cubicBezTo>
                  <a:cubicBezTo>
                    <a:pt x="426" y="179"/>
                    <a:pt x="435" y="166"/>
                    <a:pt x="435" y="151"/>
                  </a:cubicBezTo>
                  <a:cubicBezTo>
                    <a:pt x="435" y="61"/>
                    <a:pt x="435" y="61"/>
                    <a:pt x="435" y="61"/>
                  </a:cubicBezTo>
                  <a:cubicBezTo>
                    <a:pt x="435" y="27"/>
                    <a:pt x="408" y="4"/>
                    <a:pt x="375" y="4"/>
                  </a:cubicBezTo>
                  <a:cubicBezTo>
                    <a:pt x="343" y="4"/>
                    <a:pt x="323" y="26"/>
                    <a:pt x="323" y="26"/>
                  </a:cubicBezTo>
                  <a:cubicBezTo>
                    <a:pt x="312" y="12"/>
                    <a:pt x="297" y="4"/>
                    <a:pt x="272" y="4"/>
                  </a:cubicBezTo>
                  <a:cubicBezTo>
                    <a:pt x="246" y="4"/>
                    <a:pt x="223" y="26"/>
                    <a:pt x="223" y="26"/>
                  </a:cubicBezTo>
                  <a:cubicBezTo>
                    <a:pt x="212" y="12"/>
                    <a:pt x="194" y="4"/>
                    <a:pt x="178" y="4"/>
                  </a:cubicBezTo>
                  <a:cubicBezTo>
                    <a:pt x="155" y="4"/>
                    <a:pt x="136" y="14"/>
                    <a:pt x="125" y="40"/>
                  </a:cubicBezTo>
                  <a:cubicBezTo>
                    <a:pt x="92" y="119"/>
                    <a:pt x="92" y="119"/>
                    <a:pt x="92" y="119"/>
                  </a:cubicBezTo>
                  <a:lnTo>
                    <a:pt x="49" y="18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93" name="Shape 93"/>
            <p:cNvSpPr/>
            <p:nvPr/>
          </p:nvSpPr>
          <p:spPr>
            <a:xfrm>
              <a:off x="4097337" y="5649912"/>
              <a:ext cx="149225" cy="157163"/>
            </a:xfrm>
            <a:custGeom>
              <a:avLst/>
              <a:gdLst/>
              <a:ahLst/>
              <a:cxnLst/>
              <a:rect l="0" t="0" r="0" b="0"/>
              <a:pathLst>
                <a:path w="40" h="41" extrusionOk="0">
                  <a:moveTo>
                    <a:pt x="37" y="20"/>
                  </a:moveTo>
                  <a:cubicBezTo>
                    <a:pt x="37" y="20"/>
                    <a:pt x="37" y="20"/>
                    <a:pt x="37" y="20"/>
                  </a:cubicBezTo>
                  <a:cubicBezTo>
                    <a:pt x="37" y="11"/>
                    <a:pt x="29" y="4"/>
                    <a:pt x="20" y="4"/>
                  </a:cubicBezTo>
                  <a:cubicBezTo>
                    <a:pt x="11" y="4"/>
                    <a:pt x="3" y="11"/>
                    <a:pt x="3" y="20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30"/>
                    <a:pt x="11" y="37"/>
                    <a:pt x="20" y="37"/>
                  </a:cubicBezTo>
                  <a:cubicBezTo>
                    <a:pt x="29" y="37"/>
                    <a:pt x="37" y="30"/>
                    <a:pt x="37" y="20"/>
                  </a:cubicBezTo>
                  <a:moveTo>
                    <a:pt x="0" y="21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0" y="32"/>
                    <a:pt x="31" y="41"/>
                    <a:pt x="20" y="41"/>
                  </a:cubicBezTo>
                  <a:cubicBezTo>
                    <a:pt x="8" y="41"/>
                    <a:pt x="0" y="32"/>
                    <a:pt x="0" y="21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94" name="Shape 94"/>
            <p:cNvSpPr/>
            <p:nvPr/>
          </p:nvSpPr>
          <p:spPr>
            <a:xfrm>
              <a:off x="4141787" y="5688012"/>
              <a:ext cx="63498" cy="76198"/>
            </a:xfrm>
            <a:custGeom>
              <a:avLst/>
              <a:gdLst/>
              <a:ahLst/>
              <a:cxnLst/>
              <a:rect l="0" t="0" r="0" b="0"/>
              <a:pathLst>
                <a:path w="17" h="20" extrusionOk="0">
                  <a:moveTo>
                    <a:pt x="9" y="10"/>
                  </a:moveTo>
                  <a:cubicBezTo>
                    <a:pt x="11" y="10"/>
                    <a:pt x="12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5"/>
                    <a:pt x="11" y="4"/>
                    <a:pt x="9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0"/>
                    <a:pt x="5" y="10"/>
                    <a:pt x="5" y="10"/>
                  </a:cubicBezTo>
                  <a:lnTo>
                    <a:pt x="9" y="10"/>
                  </a:lnTo>
                  <a:close/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2" y="0"/>
                    <a:pt x="14" y="1"/>
                    <a:pt x="15" y="2"/>
                  </a:cubicBezTo>
                  <a:cubicBezTo>
                    <a:pt x="16" y="3"/>
                    <a:pt x="17" y="5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0"/>
                    <a:pt x="15" y="12"/>
                    <a:pt x="13" y="13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7"/>
                    <a:pt x="16" y="18"/>
                    <a:pt x="16" y="18"/>
                  </a:cubicBezTo>
                  <a:cubicBezTo>
                    <a:pt x="16" y="19"/>
                    <a:pt x="15" y="20"/>
                    <a:pt x="14" y="20"/>
                  </a:cubicBezTo>
                  <a:cubicBezTo>
                    <a:pt x="13" y="20"/>
                    <a:pt x="13" y="20"/>
                    <a:pt x="12" y="19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4" y="20"/>
                    <a:pt x="2" y="20"/>
                  </a:cubicBezTo>
                  <a:cubicBezTo>
                    <a:pt x="1" y="20"/>
                    <a:pt x="0" y="19"/>
                    <a:pt x="0" y="18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</p:grp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Metric 1">
    <p:bg>
      <p:bgPr>
        <a:solidFill>
          <a:srgbClr val="DCDCDD"/>
        </a:solidFill>
        <a:effectLst/>
      </p:bgPr>
    </p:bg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4" name="Shape 694"/>
          <p:cNvGrpSpPr/>
          <p:nvPr/>
        </p:nvGrpSpPr>
        <p:grpSpPr>
          <a:xfrm>
            <a:off x="448518" y="0"/>
            <a:ext cx="8695576" cy="6858000"/>
            <a:chOff x="448518" y="0"/>
            <a:chExt cx="8695576" cy="6858000"/>
          </a:xfrm>
        </p:grpSpPr>
        <p:pic>
          <p:nvPicPr>
            <p:cNvPr id="695" name="Shape 695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4578096" y="0"/>
              <a:ext cx="4565999" cy="68580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696" name="Shape 696"/>
            <p:cNvGrpSpPr/>
            <p:nvPr/>
          </p:nvGrpSpPr>
          <p:grpSpPr>
            <a:xfrm>
              <a:off x="448518" y="6446313"/>
              <a:ext cx="1099997" cy="173386"/>
              <a:chOff x="-84138" y="5622925"/>
              <a:chExt cx="4330700" cy="682625"/>
            </a:xfrm>
          </p:grpSpPr>
          <p:sp>
            <p:nvSpPr>
              <p:cNvPr id="697" name="Shape 697"/>
              <p:cNvSpPr/>
              <p:nvPr/>
            </p:nvSpPr>
            <p:spPr>
              <a:xfrm>
                <a:off x="1589087" y="5649912"/>
                <a:ext cx="914399" cy="647699"/>
              </a:xfrm>
              <a:custGeom>
                <a:avLst/>
                <a:gdLst/>
                <a:ahLst/>
                <a:cxnLst/>
                <a:rect l="0" t="0" r="0" b="0"/>
                <a:pathLst>
                  <a:path w="243" h="170" extrusionOk="0">
                    <a:moveTo>
                      <a:pt x="52" y="159"/>
                    </a:moveTo>
                    <a:cubicBezTo>
                      <a:pt x="2" y="19"/>
                      <a:pt x="2" y="19"/>
                      <a:pt x="2" y="19"/>
                    </a:cubicBezTo>
                    <a:cubicBezTo>
                      <a:pt x="1" y="17"/>
                      <a:pt x="0" y="14"/>
                      <a:pt x="0" y="12"/>
                    </a:cubicBezTo>
                    <a:cubicBezTo>
                      <a:pt x="0" y="6"/>
                      <a:pt x="5" y="0"/>
                      <a:pt x="13" y="0"/>
                    </a:cubicBezTo>
                    <a:cubicBezTo>
                      <a:pt x="19" y="0"/>
                      <a:pt x="23" y="4"/>
                      <a:pt x="25" y="11"/>
                    </a:cubicBezTo>
                    <a:cubicBezTo>
                      <a:pt x="67" y="131"/>
                      <a:pt x="67" y="131"/>
                      <a:pt x="67" y="131"/>
                    </a:cubicBezTo>
                    <a:cubicBezTo>
                      <a:pt x="109" y="10"/>
                      <a:pt x="109" y="10"/>
                      <a:pt x="109" y="10"/>
                    </a:cubicBezTo>
                    <a:cubicBezTo>
                      <a:pt x="111" y="4"/>
                      <a:pt x="114" y="0"/>
                      <a:pt x="121" y="0"/>
                    </a:cubicBezTo>
                    <a:cubicBezTo>
                      <a:pt x="122" y="0"/>
                      <a:pt x="122" y="0"/>
                      <a:pt x="122" y="0"/>
                    </a:cubicBezTo>
                    <a:cubicBezTo>
                      <a:pt x="129" y="0"/>
                      <a:pt x="133" y="4"/>
                      <a:pt x="135" y="10"/>
                    </a:cubicBezTo>
                    <a:cubicBezTo>
                      <a:pt x="177" y="131"/>
                      <a:pt x="177" y="131"/>
                      <a:pt x="177" y="131"/>
                    </a:cubicBezTo>
                    <a:cubicBezTo>
                      <a:pt x="219" y="10"/>
                      <a:pt x="219" y="10"/>
                      <a:pt x="219" y="10"/>
                    </a:cubicBezTo>
                    <a:cubicBezTo>
                      <a:pt x="221" y="5"/>
                      <a:pt x="224" y="0"/>
                      <a:pt x="231" y="0"/>
                    </a:cubicBezTo>
                    <a:cubicBezTo>
                      <a:pt x="238" y="0"/>
                      <a:pt x="243" y="6"/>
                      <a:pt x="243" y="12"/>
                    </a:cubicBezTo>
                    <a:cubicBezTo>
                      <a:pt x="243" y="14"/>
                      <a:pt x="242" y="17"/>
                      <a:pt x="241" y="19"/>
                    </a:cubicBezTo>
                    <a:cubicBezTo>
                      <a:pt x="191" y="159"/>
                      <a:pt x="191" y="159"/>
                      <a:pt x="191" y="159"/>
                    </a:cubicBezTo>
                    <a:cubicBezTo>
                      <a:pt x="188" y="166"/>
                      <a:pt x="183" y="170"/>
                      <a:pt x="177" y="170"/>
                    </a:cubicBezTo>
                    <a:cubicBezTo>
                      <a:pt x="176" y="170"/>
                      <a:pt x="176" y="170"/>
                      <a:pt x="176" y="170"/>
                    </a:cubicBezTo>
                    <a:cubicBezTo>
                      <a:pt x="170" y="170"/>
                      <a:pt x="165" y="166"/>
                      <a:pt x="163" y="159"/>
                    </a:cubicBezTo>
                    <a:cubicBezTo>
                      <a:pt x="122" y="40"/>
                      <a:pt x="122" y="40"/>
                      <a:pt x="122" y="40"/>
                    </a:cubicBezTo>
                    <a:cubicBezTo>
                      <a:pt x="80" y="159"/>
                      <a:pt x="80" y="159"/>
                      <a:pt x="80" y="159"/>
                    </a:cubicBezTo>
                    <a:cubicBezTo>
                      <a:pt x="78" y="166"/>
                      <a:pt x="73" y="170"/>
                      <a:pt x="66" y="170"/>
                    </a:cubicBezTo>
                    <a:cubicBezTo>
                      <a:pt x="66" y="170"/>
                      <a:pt x="66" y="170"/>
                      <a:pt x="66" y="170"/>
                    </a:cubicBezTo>
                    <a:cubicBezTo>
                      <a:pt x="60" y="170"/>
                      <a:pt x="55" y="166"/>
                      <a:pt x="52" y="159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8" name="Shape 698"/>
              <p:cNvSpPr/>
              <p:nvPr/>
            </p:nvSpPr>
            <p:spPr>
              <a:xfrm>
                <a:off x="3163888" y="5649912"/>
                <a:ext cx="354011" cy="647699"/>
              </a:xfrm>
              <a:custGeom>
                <a:avLst/>
                <a:gdLst/>
                <a:ahLst/>
                <a:cxnLst/>
                <a:rect l="0" t="0" r="0" b="0"/>
                <a:pathLst>
                  <a:path w="94" h="170" extrusionOk="0">
                    <a:moveTo>
                      <a:pt x="0" y="13"/>
                    </a:moveTo>
                    <a:cubicBezTo>
                      <a:pt x="0" y="6"/>
                      <a:pt x="5" y="0"/>
                      <a:pt x="12" y="0"/>
                    </a:cubicBezTo>
                    <a:cubicBezTo>
                      <a:pt x="19" y="0"/>
                      <a:pt x="24" y="5"/>
                      <a:pt x="24" y="13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37" y="13"/>
                      <a:pt x="64" y="0"/>
                      <a:pt x="82" y="0"/>
                    </a:cubicBezTo>
                    <a:cubicBezTo>
                      <a:pt x="89" y="0"/>
                      <a:pt x="94" y="6"/>
                      <a:pt x="94" y="13"/>
                    </a:cubicBezTo>
                    <a:cubicBezTo>
                      <a:pt x="94" y="20"/>
                      <a:pt x="89" y="24"/>
                      <a:pt x="83" y="25"/>
                    </a:cubicBezTo>
                    <a:cubicBezTo>
                      <a:pt x="51" y="29"/>
                      <a:pt x="24" y="53"/>
                      <a:pt x="24" y="101"/>
                    </a:cubicBezTo>
                    <a:cubicBezTo>
                      <a:pt x="24" y="157"/>
                      <a:pt x="24" y="157"/>
                      <a:pt x="24" y="157"/>
                    </a:cubicBezTo>
                    <a:cubicBezTo>
                      <a:pt x="24" y="164"/>
                      <a:pt x="19" y="170"/>
                      <a:pt x="12" y="170"/>
                    </a:cubicBezTo>
                    <a:cubicBezTo>
                      <a:pt x="5" y="170"/>
                      <a:pt x="0" y="164"/>
                      <a:pt x="0" y="157"/>
                    </a:cubicBez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9" name="Shape 699"/>
              <p:cNvSpPr/>
              <p:nvPr/>
            </p:nvSpPr>
            <p:spPr>
              <a:xfrm>
                <a:off x="3509962" y="5649912"/>
                <a:ext cx="579436" cy="655636"/>
              </a:xfrm>
              <a:custGeom>
                <a:avLst/>
                <a:gdLst/>
                <a:ahLst/>
                <a:cxnLst/>
                <a:rect l="0" t="0" r="0" b="0"/>
                <a:pathLst>
                  <a:path w="154" h="172" extrusionOk="0">
                    <a:moveTo>
                      <a:pt x="129" y="76"/>
                    </a:moveTo>
                    <a:cubicBezTo>
                      <a:pt x="127" y="47"/>
                      <a:pt x="110" y="21"/>
                      <a:pt x="77" y="21"/>
                    </a:cubicBezTo>
                    <a:cubicBezTo>
                      <a:pt x="49" y="21"/>
                      <a:pt x="28" y="44"/>
                      <a:pt x="25" y="76"/>
                    </a:cubicBezTo>
                    <a:lnTo>
                      <a:pt x="129" y="76"/>
                    </a:lnTo>
                    <a:close/>
                    <a:moveTo>
                      <a:pt x="81" y="172"/>
                    </a:moveTo>
                    <a:cubicBezTo>
                      <a:pt x="36" y="172"/>
                      <a:pt x="0" y="137"/>
                      <a:pt x="0" y="86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38"/>
                      <a:pt x="33" y="0"/>
                      <a:pt x="78" y="0"/>
                    </a:cubicBezTo>
                    <a:cubicBezTo>
                      <a:pt x="126" y="0"/>
                      <a:pt x="154" y="40"/>
                      <a:pt x="154" y="83"/>
                    </a:cubicBezTo>
                    <a:cubicBezTo>
                      <a:pt x="154" y="90"/>
                      <a:pt x="148" y="95"/>
                      <a:pt x="142" y="95"/>
                    </a:cubicBezTo>
                    <a:cubicBezTo>
                      <a:pt x="25" y="95"/>
                      <a:pt x="25" y="95"/>
                      <a:pt x="25" y="95"/>
                    </a:cubicBezTo>
                    <a:cubicBezTo>
                      <a:pt x="28" y="130"/>
                      <a:pt x="53" y="150"/>
                      <a:pt x="82" y="150"/>
                    </a:cubicBezTo>
                    <a:cubicBezTo>
                      <a:pt x="102" y="150"/>
                      <a:pt x="117" y="142"/>
                      <a:pt x="129" y="131"/>
                    </a:cubicBezTo>
                    <a:cubicBezTo>
                      <a:pt x="131" y="130"/>
                      <a:pt x="133" y="128"/>
                      <a:pt x="136" y="128"/>
                    </a:cubicBezTo>
                    <a:cubicBezTo>
                      <a:pt x="142" y="128"/>
                      <a:pt x="146" y="133"/>
                      <a:pt x="146" y="139"/>
                    </a:cubicBezTo>
                    <a:cubicBezTo>
                      <a:pt x="146" y="142"/>
                      <a:pt x="145" y="145"/>
                      <a:pt x="142" y="147"/>
                    </a:cubicBezTo>
                    <a:cubicBezTo>
                      <a:pt x="127" y="162"/>
                      <a:pt x="109" y="172"/>
                      <a:pt x="81" y="172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0" name="Shape 700"/>
              <p:cNvSpPr/>
              <p:nvPr/>
            </p:nvSpPr>
            <p:spPr>
              <a:xfrm>
                <a:off x="2503488" y="5649912"/>
                <a:ext cx="547687" cy="655636"/>
              </a:xfrm>
              <a:custGeom>
                <a:avLst/>
                <a:gdLst/>
                <a:ahLst/>
                <a:cxnLst/>
                <a:rect l="0" t="0" r="0" b="0"/>
                <a:pathLst>
                  <a:path w="146" h="172" extrusionOk="0">
                    <a:moveTo>
                      <a:pt x="122" y="107"/>
                    </a:moveTo>
                    <a:cubicBezTo>
                      <a:pt x="122" y="91"/>
                      <a:pt x="122" y="91"/>
                      <a:pt x="122" y="91"/>
                    </a:cubicBezTo>
                    <a:cubicBezTo>
                      <a:pt x="110" y="88"/>
                      <a:pt x="94" y="84"/>
                      <a:pt x="74" y="84"/>
                    </a:cubicBezTo>
                    <a:cubicBezTo>
                      <a:pt x="43" y="84"/>
                      <a:pt x="25" y="98"/>
                      <a:pt x="25" y="118"/>
                    </a:cubicBezTo>
                    <a:cubicBezTo>
                      <a:pt x="25" y="119"/>
                      <a:pt x="25" y="119"/>
                      <a:pt x="25" y="119"/>
                    </a:cubicBezTo>
                    <a:cubicBezTo>
                      <a:pt x="25" y="140"/>
                      <a:pt x="45" y="152"/>
                      <a:pt x="67" y="152"/>
                    </a:cubicBezTo>
                    <a:cubicBezTo>
                      <a:pt x="97" y="152"/>
                      <a:pt x="122" y="133"/>
                      <a:pt x="122" y="107"/>
                    </a:cubicBezTo>
                    <a:moveTo>
                      <a:pt x="0" y="120"/>
                    </a:moveTo>
                    <a:cubicBezTo>
                      <a:pt x="0" y="119"/>
                      <a:pt x="0" y="119"/>
                      <a:pt x="0" y="119"/>
                    </a:cubicBezTo>
                    <a:cubicBezTo>
                      <a:pt x="0" y="85"/>
                      <a:pt x="29" y="66"/>
                      <a:pt x="71" y="66"/>
                    </a:cubicBezTo>
                    <a:cubicBezTo>
                      <a:pt x="92" y="66"/>
                      <a:pt x="107" y="69"/>
                      <a:pt x="122" y="73"/>
                    </a:cubicBezTo>
                    <a:cubicBezTo>
                      <a:pt x="122" y="67"/>
                      <a:pt x="122" y="67"/>
                      <a:pt x="122" y="67"/>
                    </a:cubicBezTo>
                    <a:cubicBezTo>
                      <a:pt x="122" y="37"/>
                      <a:pt x="104" y="22"/>
                      <a:pt x="73" y="22"/>
                    </a:cubicBezTo>
                    <a:cubicBezTo>
                      <a:pt x="56" y="22"/>
                      <a:pt x="46" y="24"/>
                      <a:pt x="34" y="30"/>
                    </a:cubicBezTo>
                    <a:cubicBezTo>
                      <a:pt x="33" y="30"/>
                      <a:pt x="31" y="31"/>
                      <a:pt x="30" y="31"/>
                    </a:cubicBezTo>
                    <a:cubicBezTo>
                      <a:pt x="24" y="31"/>
                      <a:pt x="19" y="26"/>
                      <a:pt x="19" y="20"/>
                    </a:cubicBezTo>
                    <a:cubicBezTo>
                      <a:pt x="19" y="15"/>
                      <a:pt x="21" y="12"/>
                      <a:pt x="26" y="10"/>
                    </a:cubicBezTo>
                    <a:cubicBezTo>
                      <a:pt x="42" y="3"/>
                      <a:pt x="54" y="0"/>
                      <a:pt x="75" y="0"/>
                    </a:cubicBezTo>
                    <a:cubicBezTo>
                      <a:pt x="99" y="0"/>
                      <a:pt x="117" y="6"/>
                      <a:pt x="129" y="19"/>
                    </a:cubicBezTo>
                    <a:cubicBezTo>
                      <a:pt x="140" y="30"/>
                      <a:pt x="146" y="46"/>
                      <a:pt x="146" y="67"/>
                    </a:cubicBezTo>
                    <a:cubicBezTo>
                      <a:pt x="146" y="158"/>
                      <a:pt x="146" y="158"/>
                      <a:pt x="146" y="158"/>
                    </a:cubicBezTo>
                    <a:cubicBezTo>
                      <a:pt x="146" y="165"/>
                      <a:pt x="141" y="170"/>
                      <a:pt x="134" y="170"/>
                    </a:cubicBezTo>
                    <a:cubicBezTo>
                      <a:pt x="127" y="170"/>
                      <a:pt x="122" y="165"/>
                      <a:pt x="122" y="159"/>
                    </a:cubicBezTo>
                    <a:cubicBezTo>
                      <a:pt x="122" y="143"/>
                      <a:pt x="122" y="143"/>
                      <a:pt x="122" y="143"/>
                    </a:cubicBezTo>
                    <a:cubicBezTo>
                      <a:pt x="111" y="158"/>
                      <a:pt x="91" y="172"/>
                      <a:pt x="62" y="172"/>
                    </a:cubicBezTo>
                    <a:cubicBezTo>
                      <a:pt x="32" y="172"/>
                      <a:pt x="0" y="154"/>
                      <a:pt x="0" y="120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1" name="Shape 701"/>
              <p:cNvSpPr/>
              <p:nvPr/>
            </p:nvSpPr>
            <p:spPr>
              <a:xfrm>
                <a:off x="-84138" y="5622925"/>
                <a:ext cx="1635124" cy="682625"/>
              </a:xfrm>
              <a:custGeom>
                <a:avLst/>
                <a:gdLst/>
                <a:ahLst/>
                <a:cxnLst/>
                <a:rect l="0" t="0" r="0" b="0"/>
                <a:pathLst>
                  <a:path w="435" h="179" extrusionOk="0">
                    <a:moveTo>
                      <a:pt x="49" y="18"/>
                    </a:moveTo>
                    <a:cubicBezTo>
                      <a:pt x="43" y="6"/>
                      <a:pt x="30" y="0"/>
                      <a:pt x="17" y="6"/>
                    </a:cubicBezTo>
                    <a:cubicBezTo>
                      <a:pt x="5" y="12"/>
                      <a:pt x="0" y="25"/>
                      <a:pt x="6" y="37"/>
                    </a:cubicBezTo>
                    <a:cubicBezTo>
                      <a:pt x="58" y="152"/>
                      <a:pt x="58" y="152"/>
                      <a:pt x="58" y="152"/>
                    </a:cubicBezTo>
                    <a:cubicBezTo>
                      <a:pt x="67" y="169"/>
                      <a:pt x="75" y="179"/>
                      <a:pt x="92" y="179"/>
                    </a:cubicBezTo>
                    <a:cubicBezTo>
                      <a:pt x="109" y="179"/>
                      <a:pt x="117" y="169"/>
                      <a:pt x="125" y="152"/>
                    </a:cubicBezTo>
                    <a:cubicBezTo>
                      <a:pt x="125" y="152"/>
                      <a:pt x="171" y="52"/>
                      <a:pt x="171" y="51"/>
                    </a:cubicBezTo>
                    <a:cubicBezTo>
                      <a:pt x="172" y="50"/>
                      <a:pt x="173" y="46"/>
                      <a:pt x="178" y="46"/>
                    </a:cubicBezTo>
                    <a:cubicBezTo>
                      <a:pt x="182" y="47"/>
                      <a:pt x="185" y="50"/>
                      <a:pt x="185" y="54"/>
                    </a:cubicBezTo>
                    <a:cubicBezTo>
                      <a:pt x="185" y="151"/>
                      <a:pt x="185" y="151"/>
                      <a:pt x="185" y="151"/>
                    </a:cubicBezTo>
                    <a:cubicBezTo>
                      <a:pt x="185" y="166"/>
                      <a:pt x="193" y="179"/>
                      <a:pt x="209" y="179"/>
                    </a:cubicBezTo>
                    <a:cubicBezTo>
                      <a:pt x="225" y="179"/>
                      <a:pt x="234" y="166"/>
                      <a:pt x="234" y="151"/>
                    </a:cubicBezTo>
                    <a:cubicBezTo>
                      <a:pt x="234" y="72"/>
                      <a:pt x="234" y="72"/>
                      <a:pt x="234" y="72"/>
                    </a:cubicBezTo>
                    <a:cubicBezTo>
                      <a:pt x="234" y="56"/>
                      <a:pt x="245" y="46"/>
                      <a:pt x="260" y="46"/>
                    </a:cubicBezTo>
                    <a:cubicBezTo>
                      <a:pt x="275" y="46"/>
                      <a:pt x="285" y="57"/>
                      <a:pt x="285" y="72"/>
                    </a:cubicBezTo>
                    <a:cubicBezTo>
                      <a:pt x="285" y="151"/>
                      <a:pt x="285" y="151"/>
                      <a:pt x="285" y="151"/>
                    </a:cubicBezTo>
                    <a:cubicBezTo>
                      <a:pt x="285" y="166"/>
                      <a:pt x="294" y="179"/>
                      <a:pt x="310" y="179"/>
                    </a:cubicBezTo>
                    <a:cubicBezTo>
                      <a:pt x="326" y="179"/>
                      <a:pt x="334" y="166"/>
                      <a:pt x="334" y="151"/>
                    </a:cubicBezTo>
                    <a:cubicBezTo>
                      <a:pt x="334" y="72"/>
                      <a:pt x="334" y="72"/>
                      <a:pt x="334" y="72"/>
                    </a:cubicBezTo>
                    <a:cubicBezTo>
                      <a:pt x="334" y="56"/>
                      <a:pt x="345" y="46"/>
                      <a:pt x="360" y="46"/>
                    </a:cubicBezTo>
                    <a:cubicBezTo>
                      <a:pt x="375" y="46"/>
                      <a:pt x="385" y="57"/>
                      <a:pt x="385" y="72"/>
                    </a:cubicBezTo>
                    <a:cubicBezTo>
                      <a:pt x="385" y="151"/>
                      <a:pt x="385" y="151"/>
                      <a:pt x="385" y="151"/>
                    </a:cubicBezTo>
                    <a:cubicBezTo>
                      <a:pt x="385" y="166"/>
                      <a:pt x="394" y="179"/>
                      <a:pt x="410" y="179"/>
                    </a:cubicBezTo>
                    <a:cubicBezTo>
                      <a:pt x="426" y="179"/>
                      <a:pt x="435" y="166"/>
                      <a:pt x="435" y="151"/>
                    </a:cubicBezTo>
                    <a:cubicBezTo>
                      <a:pt x="435" y="61"/>
                      <a:pt x="435" y="61"/>
                      <a:pt x="435" y="61"/>
                    </a:cubicBezTo>
                    <a:cubicBezTo>
                      <a:pt x="435" y="27"/>
                      <a:pt x="408" y="4"/>
                      <a:pt x="375" y="4"/>
                    </a:cubicBezTo>
                    <a:cubicBezTo>
                      <a:pt x="343" y="4"/>
                      <a:pt x="323" y="26"/>
                      <a:pt x="323" y="26"/>
                    </a:cubicBezTo>
                    <a:cubicBezTo>
                      <a:pt x="312" y="12"/>
                      <a:pt x="297" y="4"/>
                      <a:pt x="272" y="4"/>
                    </a:cubicBezTo>
                    <a:cubicBezTo>
                      <a:pt x="246" y="4"/>
                      <a:pt x="223" y="26"/>
                      <a:pt x="223" y="26"/>
                    </a:cubicBezTo>
                    <a:cubicBezTo>
                      <a:pt x="212" y="12"/>
                      <a:pt x="194" y="4"/>
                      <a:pt x="178" y="4"/>
                    </a:cubicBezTo>
                    <a:cubicBezTo>
                      <a:pt x="155" y="4"/>
                      <a:pt x="136" y="14"/>
                      <a:pt x="125" y="40"/>
                    </a:cubicBezTo>
                    <a:cubicBezTo>
                      <a:pt x="92" y="119"/>
                      <a:pt x="92" y="119"/>
                      <a:pt x="92" y="119"/>
                    </a:cubicBezTo>
                    <a:lnTo>
                      <a:pt x="49" y="18"/>
                    </a:lnTo>
                    <a:close/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2" name="Shape 702"/>
              <p:cNvSpPr/>
              <p:nvPr/>
            </p:nvSpPr>
            <p:spPr>
              <a:xfrm>
                <a:off x="4097337" y="5649912"/>
                <a:ext cx="149225" cy="157163"/>
              </a:xfrm>
              <a:custGeom>
                <a:avLst/>
                <a:gdLst/>
                <a:ahLst/>
                <a:cxnLst/>
                <a:rect l="0" t="0" r="0" b="0"/>
                <a:pathLst>
                  <a:path w="40" h="41" extrusionOk="0">
                    <a:moveTo>
                      <a:pt x="37" y="20"/>
                    </a:moveTo>
                    <a:cubicBezTo>
                      <a:pt x="37" y="20"/>
                      <a:pt x="37" y="20"/>
                      <a:pt x="37" y="20"/>
                    </a:cubicBezTo>
                    <a:cubicBezTo>
                      <a:pt x="37" y="11"/>
                      <a:pt x="29" y="4"/>
                      <a:pt x="20" y="4"/>
                    </a:cubicBezTo>
                    <a:cubicBezTo>
                      <a:pt x="11" y="4"/>
                      <a:pt x="3" y="11"/>
                      <a:pt x="3" y="20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3" y="30"/>
                      <a:pt x="11" y="37"/>
                      <a:pt x="20" y="37"/>
                    </a:cubicBezTo>
                    <a:cubicBezTo>
                      <a:pt x="29" y="37"/>
                      <a:pt x="37" y="30"/>
                      <a:pt x="37" y="20"/>
                    </a:cubicBezTo>
                    <a:moveTo>
                      <a:pt x="0" y="21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2" y="0"/>
                      <a:pt x="40" y="9"/>
                      <a:pt x="40" y="20"/>
                    </a:cubicBezTo>
                    <a:cubicBezTo>
                      <a:pt x="40" y="20"/>
                      <a:pt x="40" y="20"/>
                      <a:pt x="40" y="20"/>
                    </a:cubicBezTo>
                    <a:cubicBezTo>
                      <a:pt x="40" y="32"/>
                      <a:pt x="31" y="41"/>
                      <a:pt x="20" y="41"/>
                    </a:cubicBezTo>
                    <a:cubicBezTo>
                      <a:pt x="8" y="41"/>
                      <a:pt x="0" y="32"/>
                      <a:pt x="0" y="21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3" name="Shape 703"/>
              <p:cNvSpPr/>
              <p:nvPr/>
            </p:nvSpPr>
            <p:spPr>
              <a:xfrm>
                <a:off x="4141787" y="5688012"/>
                <a:ext cx="63498" cy="76198"/>
              </a:xfrm>
              <a:custGeom>
                <a:avLst/>
                <a:gdLst/>
                <a:ahLst/>
                <a:cxnLst/>
                <a:rect l="0" t="0" r="0" b="0"/>
                <a:pathLst>
                  <a:path w="17" h="20" extrusionOk="0">
                    <a:moveTo>
                      <a:pt x="9" y="10"/>
                    </a:moveTo>
                    <a:cubicBezTo>
                      <a:pt x="11" y="10"/>
                      <a:pt x="12" y="9"/>
                      <a:pt x="12" y="7"/>
                    </a:cubicBezTo>
                    <a:cubicBezTo>
                      <a:pt x="12" y="7"/>
                      <a:pt x="12" y="7"/>
                      <a:pt x="12" y="7"/>
                    </a:cubicBezTo>
                    <a:cubicBezTo>
                      <a:pt x="12" y="5"/>
                      <a:pt x="11" y="4"/>
                      <a:pt x="9" y="4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5" y="10"/>
                      <a:pt x="5" y="10"/>
                      <a:pt x="5" y="10"/>
                    </a:cubicBezTo>
                    <a:lnTo>
                      <a:pt x="9" y="10"/>
                    </a:lnTo>
                    <a:close/>
                    <a:moveTo>
                      <a:pt x="0" y="2"/>
                    </a:moveTo>
                    <a:cubicBezTo>
                      <a:pt x="0" y="1"/>
                      <a:pt x="1" y="0"/>
                      <a:pt x="2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2" y="0"/>
                      <a:pt x="14" y="1"/>
                      <a:pt x="15" y="2"/>
                    </a:cubicBezTo>
                    <a:cubicBezTo>
                      <a:pt x="16" y="3"/>
                      <a:pt x="17" y="5"/>
                      <a:pt x="17" y="7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7" y="10"/>
                      <a:pt x="15" y="12"/>
                      <a:pt x="13" y="13"/>
                    </a:cubicBezTo>
                    <a:cubicBezTo>
                      <a:pt x="16" y="17"/>
                      <a:pt x="16" y="17"/>
                      <a:pt x="16" y="17"/>
                    </a:cubicBezTo>
                    <a:cubicBezTo>
                      <a:pt x="16" y="17"/>
                      <a:pt x="16" y="18"/>
                      <a:pt x="16" y="18"/>
                    </a:cubicBezTo>
                    <a:cubicBezTo>
                      <a:pt x="16" y="19"/>
                      <a:pt x="15" y="20"/>
                      <a:pt x="14" y="20"/>
                    </a:cubicBezTo>
                    <a:cubicBezTo>
                      <a:pt x="13" y="20"/>
                      <a:pt x="13" y="20"/>
                      <a:pt x="12" y="19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5" y="18"/>
                      <a:pt x="5" y="18"/>
                      <a:pt x="5" y="18"/>
                    </a:cubicBezTo>
                    <a:cubicBezTo>
                      <a:pt x="5" y="19"/>
                      <a:pt x="4" y="20"/>
                      <a:pt x="2" y="20"/>
                    </a:cubicBezTo>
                    <a:cubicBezTo>
                      <a:pt x="1" y="20"/>
                      <a:pt x="0" y="19"/>
                      <a:pt x="0" y="18"/>
                    </a:cubicBez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704" name="Shape 704"/>
          <p:cNvSpPr txBox="1">
            <a:spLocks noGrp="1"/>
          </p:cNvSpPr>
          <p:nvPr>
            <p:ph type="body" idx="1"/>
          </p:nvPr>
        </p:nvSpPr>
        <p:spPr>
          <a:xfrm>
            <a:off x="992066" y="685800"/>
            <a:ext cx="3291900" cy="167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05" name="Shape 705"/>
          <p:cNvSpPr txBox="1">
            <a:spLocks noGrp="1"/>
          </p:cNvSpPr>
          <p:nvPr>
            <p:ph type="body" idx="2"/>
          </p:nvPr>
        </p:nvSpPr>
        <p:spPr>
          <a:xfrm>
            <a:off x="992066" y="2362200"/>
            <a:ext cx="32919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chemeClr val="accent3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Metric 2">
    <p:bg>
      <p:bgPr>
        <a:solidFill>
          <a:srgbClr val="DCDCDD"/>
        </a:solidFill>
        <a:effectLst/>
      </p:bgPr>
    </p:bg>
    <p:spTree>
      <p:nvGrpSpPr>
        <p:cNvPr id="1" name="Shape 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7" name="Shape 707"/>
          <p:cNvGrpSpPr/>
          <p:nvPr/>
        </p:nvGrpSpPr>
        <p:grpSpPr>
          <a:xfrm>
            <a:off x="448518" y="0"/>
            <a:ext cx="8695443" cy="6858000"/>
            <a:chOff x="448518" y="0"/>
            <a:chExt cx="8695443" cy="6858000"/>
          </a:xfrm>
        </p:grpSpPr>
        <p:pic>
          <p:nvPicPr>
            <p:cNvPr id="708" name="Shape 708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4268962" y="0"/>
              <a:ext cx="4875000" cy="68580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709" name="Shape 709"/>
            <p:cNvGrpSpPr/>
            <p:nvPr/>
          </p:nvGrpSpPr>
          <p:grpSpPr>
            <a:xfrm>
              <a:off x="448518" y="6446313"/>
              <a:ext cx="1099997" cy="173386"/>
              <a:chOff x="-84138" y="5622925"/>
              <a:chExt cx="4330700" cy="682625"/>
            </a:xfrm>
          </p:grpSpPr>
          <p:sp>
            <p:nvSpPr>
              <p:cNvPr id="710" name="Shape 710"/>
              <p:cNvSpPr/>
              <p:nvPr/>
            </p:nvSpPr>
            <p:spPr>
              <a:xfrm>
                <a:off x="1589087" y="5649912"/>
                <a:ext cx="914399" cy="647699"/>
              </a:xfrm>
              <a:custGeom>
                <a:avLst/>
                <a:gdLst/>
                <a:ahLst/>
                <a:cxnLst/>
                <a:rect l="0" t="0" r="0" b="0"/>
                <a:pathLst>
                  <a:path w="243" h="170" extrusionOk="0">
                    <a:moveTo>
                      <a:pt x="52" y="159"/>
                    </a:moveTo>
                    <a:cubicBezTo>
                      <a:pt x="2" y="19"/>
                      <a:pt x="2" y="19"/>
                      <a:pt x="2" y="19"/>
                    </a:cubicBezTo>
                    <a:cubicBezTo>
                      <a:pt x="1" y="17"/>
                      <a:pt x="0" y="14"/>
                      <a:pt x="0" y="12"/>
                    </a:cubicBezTo>
                    <a:cubicBezTo>
                      <a:pt x="0" y="6"/>
                      <a:pt x="5" y="0"/>
                      <a:pt x="13" y="0"/>
                    </a:cubicBezTo>
                    <a:cubicBezTo>
                      <a:pt x="19" y="0"/>
                      <a:pt x="23" y="4"/>
                      <a:pt x="25" y="11"/>
                    </a:cubicBezTo>
                    <a:cubicBezTo>
                      <a:pt x="67" y="131"/>
                      <a:pt x="67" y="131"/>
                      <a:pt x="67" y="131"/>
                    </a:cubicBezTo>
                    <a:cubicBezTo>
                      <a:pt x="109" y="10"/>
                      <a:pt x="109" y="10"/>
                      <a:pt x="109" y="10"/>
                    </a:cubicBezTo>
                    <a:cubicBezTo>
                      <a:pt x="111" y="4"/>
                      <a:pt x="114" y="0"/>
                      <a:pt x="121" y="0"/>
                    </a:cubicBezTo>
                    <a:cubicBezTo>
                      <a:pt x="122" y="0"/>
                      <a:pt x="122" y="0"/>
                      <a:pt x="122" y="0"/>
                    </a:cubicBezTo>
                    <a:cubicBezTo>
                      <a:pt x="129" y="0"/>
                      <a:pt x="133" y="4"/>
                      <a:pt x="135" y="10"/>
                    </a:cubicBezTo>
                    <a:cubicBezTo>
                      <a:pt x="177" y="131"/>
                      <a:pt x="177" y="131"/>
                      <a:pt x="177" y="131"/>
                    </a:cubicBezTo>
                    <a:cubicBezTo>
                      <a:pt x="219" y="10"/>
                      <a:pt x="219" y="10"/>
                      <a:pt x="219" y="10"/>
                    </a:cubicBezTo>
                    <a:cubicBezTo>
                      <a:pt x="221" y="5"/>
                      <a:pt x="224" y="0"/>
                      <a:pt x="231" y="0"/>
                    </a:cubicBezTo>
                    <a:cubicBezTo>
                      <a:pt x="238" y="0"/>
                      <a:pt x="243" y="6"/>
                      <a:pt x="243" y="12"/>
                    </a:cubicBezTo>
                    <a:cubicBezTo>
                      <a:pt x="243" y="14"/>
                      <a:pt x="242" y="17"/>
                      <a:pt x="241" y="19"/>
                    </a:cubicBezTo>
                    <a:cubicBezTo>
                      <a:pt x="191" y="159"/>
                      <a:pt x="191" y="159"/>
                      <a:pt x="191" y="159"/>
                    </a:cubicBezTo>
                    <a:cubicBezTo>
                      <a:pt x="188" y="166"/>
                      <a:pt x="183" y="170"/>
                      <a:pt x="177" y="170"/>
                    </a:cubicBezTo>
                    <a:cubicBezTo>
                      <a:pt x="176" y="170"/>
                      <a:pt x="176" y="170"/>
                      <a:pt x="176" y="170"/>
                    </a:cubicBezTo>
                    <a:cubicBezTo>
                      <a:pt x="170" y="170"/>
                      <a:pt x="165" y="166"/>
                      <a:pt x="163" y="159"/>
                    </a:cubicBezTo>
                    <a:cubicBezTo>
                      <a:pt x="122" y="40"/>
                      <a:pt x="122" y="40"/>
                      <a:pt x="122" y="40"/>
                    </a:cubicBezTo>
                    <a:cubicBezTo>
                      <a:pt x="80" y="159"/>
                      <a:pt x="80" y="159"/>
                      <a:pt x="80" y="159"/>
                    </a:cubicBezTo>
                    <a:cubicBezTo>
                      <a:pt x="78" y="166"/>
                      <a:pt x="73" y="170"/>
                      <a:pt x="66" y="170"/>
                    </a:cubicBezTo>
                    <a:cubicBezTo>
                      <a:pt x="66" y="170"/>
                      <a:pt x="66" y="170"/>
                      <a:pt x="66" y="170"/>
                    </a:cubicBezTo>
                    <a:cubicBezTo>
                      <a:pt x="60" y="170"/>
                      <a:pt x="55" y="166"/>
                      <a:pt x="52" y="159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1" name="Shape 711"/>
              <p:cNvSpPr/>
              <p:nvPr/>
            </p:nvSpPr>
            <p:spPr>
              <a:xfrm>
                <a:off x="3163888" y="5649912"/>
                <a:ext cx="354011" cy="647699"/>
              </a:xfrm>
              <a:custGeom>
                <a:avLst/>
                <a:gdLst/>
                <a:ahLst/>
                <a:cxnLst/>
                <a:rect l="0" t="0" r="0" b="0"/>
                <a:pathLst>
                  <a:path w="94" h="170" extrusionOk="0">
                    <a:moveTo>
                      <a:pt x="0" y="13"/>
                    </a:moveTo>
                    <a:cubicBezTo>
                      <a:pt x="0" y="6"/>
                      <a:pt x="5" y="0"/>
                      <a:pt x="12" y="0"/>
                    </a:cubicBezTo>
                    <a:cubicBezTo>
                      <a:pt x="19" y="0"/>
                      <a:pt x="24" y="5"/>
                      <a:pt x="24" y="13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37" y="13"/>
                      <a:pt x="64" y="0"/>
                      <a:pt x="82" y="0"/>
                    </a:cubicBezTo>
                    <a:cubicBezTo>
                      <a:pt x="89" y="0"/>
                      <a:pt x="94" y="6"/>
                      <a:pt x="94" y="13"/>
                    </a:cubicBezTo>
                    <a:cubicBezTo>
                      <a:pt x="94" y="20"/>
                      <a:pt x="89" y="24"/>
                      <a:pt x="83" y="25"/>
                    </a:cubicBezTo>
                    <a:cubicBezTo>
                      <a:pt x="51" y="29"/>
                      <a:pt x="24" y="53"/>
                      <a:pt x="24" y="101"/>
                    </a:cubicBezTo>
                    <a:cubicBezTo>
                      <a:pt x="24" y="157"/>
                      <a:pt x="24" y="157"/>
                      <a:pt x="24" y="157"/>
                    </a:cubicBezTo>
                    <a:cubicBezTo>
                      <a:pt x="24" y="164"/>
                      <a:pt x="19" y="170"/>
                      <a:pt x="12" y="170"/>
                    </a:cubicBezTo>
                    <a:cubicBezTo>
                      <a:pt x="5" y="170"/>
                      <a:pt x="0" y="164"/>
                      <a:pt x="0" y="157"/>
                    </a:cubicBez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2" name="Shape 712"/>
              <p:cNvSpPr/>
              <p:nvPr/>
            </p:nvSpPr>
            <p:spPr>
              <a:xfrm>
                <a:off x="3509962" y="5649912"/>
                <a:ext cx="579436" cy="655636"/>
              </a:xfrm>
              <a:custGeom>
                <a:avLst/>
                <a:gdLst/>
                <a:ahLst/>
                <a:cxnLst/>
                <a:rect l="0" t="0" r="0" b="0"/>
                <a:pathLst>
                  <a:path w="154" h="172" extrusionOk="0">
                    <a:moveTo>
                      <a:pt x="129" y="76"/>
                    </a:moveTo>
                    <a:cubicBezTo>
                      <a:pt x="127" y="47"/>
                      <a:pt x="110" y="21"/>
                      <a:pt x="77" y="21"/>
                    </a:cubicBezTo>
                    <a:cubicBezTo>
                      <a:pt x="49" y="21"/>
                      <a:pt x="28" y="44"/>
                      <a:pt x="25" y="76"/>
                    </a:cubicBezTo>
                    <a:lnTo>
                      <a:pt x="129" y="76"/>
                    </a:lnTo>
                    <a:close/>
                    <a:moveTo>
                      <a:pt x="81" y="172"/>
                    </a:moveTo>
                    <a:cubicBezTo>
                      <a:pt x="36" y="172"/>
                      <a:pt x="0" y="137"/>
                      <a:pt x="0" y="86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38"/>
                      <a:pt x="33" y="0"/>
                      <a:pt x="78" y="0"/>
                    </a:cubicBezTo>
                    <a:cubicBezTo>
                      <a:pt x="126" y="0"/>
                      <a:pt x="154" y="40"/>
                      <a:pt x="154" y="83"/>
                    </a:cubicBezTo>
                    <a:cubicBezTo>
                      <a:pt x="154" y="90"/>
                      <a:pt x="148" y="95"/>
                      <a:pt x="142" y="95"/>
                    </a:cubicBezTo>
                    <a:cubicBezTo>
                      <a:pt x="25" y="95"/>
                      <a:pt x="25" y="95"/>
                      <a:pt x="25" y="95"/>
                    </a:cubicBezTo>
                    <a:cubicBezTo>
                      <a:pt x="28" y="130"/>
                      <a:pt x="53" y="150"/>
                      <a:pt x="82" y="150"/>
                    </a:cubicBezTo>
                    <a:cubicBezTo>
                      <a:pt x="102" y="150"/>
                      <a:pt x="117" y="142"/>
                      <a:pt x="129" y="131"/>
                    </a:cubicBezTo>
                    <a:cubicBezTo>
                      <a:pt x="131" y="130"/>
                      <a:pt x="133" y="128"/>
                      <a:pt x="136" y="128"/>
                    </a:cubicBezTo>
                    <a:cubicBezTo>
                      <a:pt x="142" y="128"/>
                      <a:pt x="146" y="133"/>
                      <a:pt x="146" y="139"/>
                    </a:cubicBezTo>
                    <a:cubicBezTo>
                      <a:pt x="146" y="142"/>
                      <a:pt x="145" y="145"/>
                      <a:pt x="142" y="147"/>
                    </a:cubicBezTo>
                    <a:cubicBezTo>
                      <a:pt x="127" y="162"/>
                      <a:pt x="109" y="172"/>
                      <a:pt x="81" y="17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3" name="Shape 713"/>
              <p:cNvSpPr/>
              <p:nvPr/>
            </p:nvSpPr>
            <p:spPr>
              <a:xfrm>
                <a:off x="2503488" y="5649912"/>
                <a:ext cx="547687" cy="655636"/>
              </a:xfrm>
              <a:custGeom>
                <a:avLst/>
                <a:gdLst/>
                <a:ahLst/>
                <a:cxnLst/>
                <a:rect l="0" t="0" r="0" b="0"/>
                <a:pathLst>
                  <a:path w="146" h="172" extrusionOk="0">
                    <a:moveTo>
                      <a:pt x="122" y="107"/>
                    </a:moveTo>
                    <a:cubicBezTo>
                      <a:pt x="122" y="91"/>
                      <a:pt x="122" y="91"/>
                      <a:pt x="122" y="91"/>
                    </a:cubicBezTo>
                    <a:cubicBezTo>
                      <a:pt x="110" y="88"/>
                      <a:pt x="94" y="84"/>
                      <a:pt x="74" y="84"/>
                    </a:cubicBezTo>
                    <a:cubicBezTo>
                      <a:pt x="43" y="84"/>
                      <a:pt x="25" y="98"/>
                      <a:pt x="25" y="118"/>
                    </a:cubicBezTo>
                    <a:cubicBezTo>
                      <a:pt x="25" y="119"/>
                      <a:pt x="25" y="119"/>
                      <a:pt x="25" y="119"/>
                    </a:cubicBezTo>
                    <a:cubicBezTo>
                      <a:pt x="25" y="140"/>
                      <a:pt x="45" y="152"/>
                      <a:pt x="67" y="152"/>
                    </a:cubicBezTo>
                    <a:cubicBezTo>
                      <a:pt x="97" y="152"/>
                      <a:pt x="122" y="133"/>
                      <a:pt x="122" y="107"/>
                    </a:cubicBezTo>
                    <a:moveTo>
                      <a:pt x="0" y="120"/>
                    </a:moveTo>
                    <a:cubicBezTo>
                      <a:pt x="0" y="119"/>
                      <a:pt x="0" y="119"/>
                      <a:pt x="0" y="119"/>
                    </a:cubicBezTo>
                    <a:cubicBezTo>
                      <a:pt x="0" y="85"/>
                      <a:pt x="29" y="66"/>
                      <a:pt x="71" y="66"/>
                    </a:cubicBezTo>
                    <a:cubicBezTo>
                      <a:pt x="92" y="66"/>
                      <a:pt x="107" y="69"/>
                      <a:pt x="122" y="73"/>
                    </a:cubicBezTo>
                    <a:cubicBezTo>
                      <a:pt x="122" y="67"/>
                      <a:pt x="122" y="67"/>
                      <a:pt x="122" y="67"/>
                    </a:cubicBezTo>
                    <a:cubicBezTo>
                      <a:pt x="122" y="37"/>
                      <a:pt x="104" y="22"/>
                      <a:pt x="73" y="22"/>
                    </a:cubicBezTo>
                    <a:cubicBezTo>
                      <a:pt x="56" y="22"/>
                      <a:pt x="46" y="24"/>
                      <a:pt x="34" y="30"/>
                    </a:cubicBezTo>
                    <a:cubicBezTo>
                      <a:pt x="33" y="30"/>
                      <a:pt x="31" y="31"/>
                      <a:pt x="30" y="31"/>
                    </a:cubicBezTo>
                    <a:cubicBezTo>
                      <a:pt x="24" y="31"/>
                      <a:pt x="19" y="26"/>
                      <a:pt x="19" y="20"/>
                    </a:cubicBezTo>
                    <a:cubicBezTo>
                      <a:pt x="19" y="15"/>
                      <a:pt x="21" y="12"/>
                      <a:pt x="26" y="10"/>
                    </a:cubicBezTo>
                    <a:cubicBezTo>
                      <a:pt x="42" y="3"/>
                      <a:pt x="54" y="0"/>
                      <a:pt x="75" y="0"/>
                    </a:cubicBezTo>
                    <a:cubicBezTo>
                      <a:pt x="99" y="0"/>
                      <a:pt x="117" y="6"/>
                      <a:pt x="129" y="19"/>
                    </a:cubicBezTo>
                    <a:cubicBezTo>
                      <a:pt x="140" y="30"/>
                      <a:pt x="146" y="46"/>
                      <a:pt x="146" y="67"/>
                    </a:cubicBezTo>
                    <a:cubicBezTo>
                      <a:pt x="146" y="158"/>
                      <a:pt x="146" y="158"/>
                      <a:pt x="146" y="158"/>
                    </a:cubicBezTo>
                    <a:cubicBezTo>
                      <a:pt x="146" y="165"/>
                      <a:pt x="141" y="170"/>
                      <a:pt x="134" y="170"/>
                    </a:cubicBezTo>
                    <a:cubicBezTo>
                      <a:pt x="127" y="170"/>
                      <a:pt x="122" y="165"/>
                      <a:pt x="122" y="159"/>
                    </a:cubicBezTo>
                    <a:cubicBezTo>
                      <a:pt x="122" y="143"/>
                      <a:pt x="122" y="143"/>
                      <a:pt x="122" y="143"/>
                    </a:cubicBezTo>
                    <a:cubicBezTo>
                      <a:pt x="111" y="158"/>
                      <a:pt x="91" y="172"/>
                      <a:pt x="62" y="172"/>
                    </a:cubicBezTo>
                    <a:cubicBezTo>
                      <a:pt x="32" y="172"/>
                      <a:pt x="0" y="154"/>
                      <a:pt x="0" y="12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4" name="Shape 714"/>
              <p:cNvSpPr/>
              <p:nvPr/>
            </p:nvSpPr>
            <p:spPr>
              <a:xfrm>
                <a:off x="-84138" y="5622925"/>
                <a:ext cx="1635124" cy="682625"/>
              </a:xfrm>
              <a:custGeom>
                <a:avLst/>
                <a:gdLst/>
                <a:ahLst/>
                <a:cxnLst/>
                <a:rect l="0" t="0" r="0" b="0"/>
                <a:pathLst>
                  <a:path w="435" h="179" extrusionOk="0">
                    <a:moveTo>
                      <a:pt x="49" y="18"/>
                    </a:moveTo>
                    <a:cubicBezTo>
                      <a:pt x="43" y="6"/>
                      <a:pt x="30" y="0"/>
                      <a:pt x="17" y="6"/>
                    </a:cubicBezTo>
                    <a:cubicBezTo>
                      <a:pt x="5" y="12"/>
                      <a:pt x="0" y="25"/>
                      <a:pt x="6" y="37"/>
                    </a:cubicBezTo>
                    <a:cubicBezTo>
                      <a:pt x="58" y="152"/>
                      <a:pt x="58" y="152"/>
                      <a:pt x="58" y="152"/>
                    </a:cubicBezTo>
                    <a:cubicBezTo>
                      <a:pt x="67" y="169"/>
                      <a:pt x="75" y="179"/>
                      <a:pt x="92" y="179"/>
                    </a:cubicBezTo>
                    <a:cubicBezTo>
                      <a:pt x="109" y="179"/>
                      <a:pt x="117" y="169"/>
                      <a:pt x="125" y="152"/>
                    </a:cubicBezTo>
                    <a:cubicBezTo>
                      <a:pt x="125" y="152"/>
                      <a:pt x="171" y="52"/>
                      <a:pt x="171" y="51"/>
                    </a:cubicBezTo>
                    <a:cubicBezTo>
                      <a:pt x="172" y="50"/>
                      <a:pt x="173" y="46"/>
                      <a:pt x="178" y="46"/>
                    </a:cubicBezTo>
                    <a:cubicBezTo>
                      <a:pt x="182" y="47"/>
                      <a:pt x="185" y="50"/>
                      <a:pt x="185" y="54"/>
                    </a:cubicBezTo>
                    <a:cubicBezTo>
                      <a:pt x="185" y="151"/>
                      <a:pt x="185" y="151"/>
                      <a:pt x="185" y="151"/>
                    </a:cubicBezTo>
                    <a:cubicBezTo>
                      <a:pt x="185" y="166"/>
                      <a:pt x="193" y="179"/>
                      <a:pt x="209" y="179"/>
                    </a:cubicBezTo>
                    <a:cubicBezTo>
                      <a:pt x="225" y="179"/>
                      <a:pt x="234" y="166"/>
                      <a:pt x="234" y="151"/>
                    </a:cubicBezTo>
                    <a:cubicBezTo>
                      <a:pt x="234" y="72"/>
                      <a:pt x="234" y="72"/>
                      <a:pt x="234" y="72"/>
                    </a:cubicBezTo>
                    <a:cubicBezTo>
                      <a:pt x="234" y="56"/>
                      <a:pt x="245" y="46"/>
                      <a:pt x="260" y="46"/>
                    </a:cubicBezTo>
                    <a:cubicBezTo>
                      <a:pt x="275" y="46"/>
                      <a:pt x="285" y="57"/>
                      <a:pt x="285" y="72"/>
                    </a:cubicBezTo>
                    <a:cubicBezTo>
                      <a:pt x="285" y="151"/>
                      <a:pt x="285" y="151"/>
                      <a:pt x="285" y="151"/>
                    </a:cubicBezTo>
                    <a:cubicBezTo>
                      <a:pt x="285" y="166"/>
                      <a:pt x="294" y="179"/>
                      <a:pt x="310" y="179"/>
                    </a:cubicBezTo>
                    <a:cubicBezTo>
                      <a:pt x="326" y="179"/>
                      <a:pt x="334" y="166"/>
                      <a:pt x="334" y="151"/>
                    </a:cubicBezTo>
                    <a:cubicBezTo>
                      <a:pt x="334" y="72"/>
                      <a:pt x="334" y="72"/>
                      <a:pt x="334" y="72"/>
                    </a:cubicBezTo>
                    <a:cubicBezTo>
                      <a:pt x="334" y="56"/>
                      <a:pt x="345" y="46"/>
                      <a:pt x="360" y="46"/>
                    </a:cubicBezTo>
                    <a:cubicBezTo>
                      <a:pt x="375" y="46"/>
                      <a:pt x="385" y="57"/>
                      <a:pt x="385" y="72"/>
                    </a:cubicBezTo>
                    <a:cubicBezTo>
                      <a:pt x="385" y="151"/>
                      <a:pt x="385" y="151"/>
                      <a:pt x="385" y="151"/>
                    </a:cubicBezTo>
                    <a:cubicBezTo>
                      <a:pt x="385" y="166"/>
                      <a:pt x="394" y="179"/>
                      <a:pt x="410" y="179"/>
                    </a:cubicBezTo>
                    <a:cubicBezTo>
                      <a:pt x="426" y="179"/>
                      <a:pt x="435" y="166"/>
                      <a:pt x="435" y="151"/>
                    </a:cubicBezTo>
                    <a:cubicBezTo>
                      <a:pt x="435" y="61"/>
                      <a:pt x="435" y="61"/>
                      <a:pt x="435" y="61"/>
                    </a:cubicBezTo>
                    <a:cubicBezTo>
                      <a:pt x="435" y="27"/>
                      <a:pt x="408" y="4"/>
                      <a:pt x="375" y="4"/>
                    </a:cubicBezTo>
                    <a:cubicBezTo>
                      <a:pt x="343" y="4"/>
                      <a:pt x="323" y="26"/>
                      <a:pt x="323" y="26"/>
                    </a:cubicBezTo>
                    <a:cubicBezTo>
                      <a:pt x="312" y="12"/>
                      <a:pt x="297" y="4"/>
                      <a:pt x="272" y="4"/>
                    </a:cubicBezTo>
                    <a:cubicBezTo>
                      <a:pt x="246" y="4"/>
                      <a:pt x="223" y="26"/>
                      <a:pt x="223" y="26"/>
                    </a:cubicBezTo>
                    <a:cubicBezTo>
                      <a:pt x="212" y="12"/>
                      <a:pt x="194" y="4"/>
                      <a:pt x="178" y="4"/>
                    </a:cubicBezTo>
                    <a:cubicBezTo>
                      <a:pt x="155" y="4"/>
                      <a:pt x="136" y="14"/>
                      <a:pt x="125" y="40"/>
                    </a:cubicBezTo>
                    <a:cubicBezTo>
                      <a:pt x="92" y="119"/>
                      <a:pt x="92" y="119"/>
                      <a:pt x="92" y="119"/>
                    </a:cubicBezTo>
                    <a:lnTo>
                      <a:pt x="49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5" name="Shape 715"/>
              <p:cNvSpPr/>
              <p:nvPr/>
            </p:nvSpPr>
            <p:spPr>
              <a:xfrm>
                <a:off x="4097337" y="5649912"/>
                <a:ext cx="149225" cy="157163"/>
              </a:xfrm>
              <a:custGeom>
                <a:avLst/>
                <a:gdLst/>
                <a:ahLst/>
                <a:cxnLst/>
                <a:rect l="0" t="0" r="0" b="0"/>
                <a:pathLst>
                  <a:path w="40" h="41" extrusionOk="0">
                    <a:moveTo>
                      <a:pt x="37" y="20"/>
                    </a:moveTo>
                    <a:cubicBezTo>
                      <a:pt x="37" y="20"/>
                      <a:pt x="37" y="20"/>
                      <a:pt x="37" y="20"/>
                    </a:cubicBezTo>
                    <a:cubicBezTo>
                      <a:pt x="37" y="11"/>
                      <a:pt x="29" y="4"/>
                      <a:pt x="20" y="4"/>
                    </a:cubicBezTo>
                    <a:cubicBezTo>
                      <a:pt x="11" y="4"/>
                      <a:pt x="3" y="11"/>
                      <a:pt x="3" y="20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3" y="30"/>
                      <a:pt x="11" y="37"/>
                      <a:pt x="20" y="37"/>
                    </a:cubicBezTo>
                    <a:cubicBezTo>
                      <a:pt x="29" y="37"/>
                      <a:pt x="37" y="30"/>
                      <a:pt x="37" y="20"/>
                    </a:cubicBezTo>
                    <a:moveTo>
                      <a:pt x="0" y="21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2" y="0"/>
                      <a:pt x="40" y="9"/>
                      <a:pt x="40" y="20"/>
                    </a:cubicBezTo>
                    <a:cubicBezTo>
                      <a:pt x="40" y="20"/>
                      <a:pt x="40" y="20"/>
                      <a:pt x="40" y="20"/>
                    </a:cubicBezTo>
                    <a:cubicBezTo>
                      <a:pt x="40" y="32"/>
                      <a:pt x="31" y="41"/>
                      <a:pt x="20" y="41"/>
                    </a:cubicBezTo>
                    <a:cubicBezTo>
                      <a:pt x="8" y="41"/>
                      <a:pt x="0" y="32"/>
                      <a:pt x="0" y="2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6" name="Shape 716"/>
              <p:cNvSpPr/>
              <p:nvPr/>
            </p:nvSpPr>
            <p:spPr>
              <a:xfrm>
                <a:off x="4141787" y="5688012"/>
                <a:ext cx="63498" cy="76198"/>
              </a:xfrm>
              <a:custGeom>
                <a:avLst/>
                <a:gdLst/>
                <a:ahLst/>
                <a:cxnLst/>
                <a:rect l="0" t="0" r="0" b="0"/>
                <a:pathLst>
                  <a:path w="17" h="20" extrusionOk="0">
                    <a:moveTo>
                      <a:pt x="9" y="10"/>
                    </a:moveTo>
                    <a:cubicBezTo>
                      <a:pt x="11" y="10"/>
                      <a:pt x="12" y="9"/>
                      <a:pt x="12" y="7"/>
                    </a:cubicBezTo>
                    <a:cubicBezTo>
                      <a:pt x="12" y="7"/>
                      <a:pt x="12" y="7"/>
                      <a:pt x="12" y="7"/>
                    </a:cubicBezTo>
                    <a:cubicBezTo>
                      <a:pt x="12" y="5"/>
                      <a:pt x="11" y="4"/>
                      <a:pt x="9" y="4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5" y="10"/>
                      <a:pt x="5" y="10"/>
                      <a:pt x="5" y="10"/>
                    </a:cubicBezTo>
                    <a:lnTo>
                      <a:pt x="9" y="10"/>
                    </a:lnTo>
                    <a:close/>
                    <a:moveTo>
                      <a:pt x="0" y="2"/>
                    </a:moveTo>
                    <a:cubicBezTo>
                      <a:pt x="0" y="1"/>
                      <a:pt x="1" y="0"/>
                      <a:pt x="2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2" y="0"/>
                      <a:pt x="14" y="1"/>
                      <a:pt x="15" y="2"/>
                    </a:cubicBezTo>
                    <a:cubicBezTo>
                      <a:pt x="16" y="3"/>
                      <a:pt x="17" y="5"/>
                      <a:pt x="17" y="7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7" y="10"/>
                      <a:pt x="15" y="12"/>
                      <a:pt x="13" y="13"/>
                    </a:cubicBezTo>
                    <a:cubicBezTo>
                      <a:pt x="16" y="17"/>
                      <a:pt x="16" y="17"/>
                      <a:pt x="16" y="17"/>
                    </a:cubicBezTo>
                    <a:cubicBezTo>
                      <a:pt x="16" y="17"/>
                      <a:pt x="16" y="18"/>
                      <a:pt x="16" y="18"/>
                    </a:cubicBezTo>
                    <a:cubicBezTo>
                      <a:pt x="16" y="19"/>
                      <a:pt x="15" y="20"/>
                      <a:pt x="14" y="20"/>
                    </a:cubicBezTo>
                    <a:cubicBezTo>
                      <a:pt x="13" y="20"/>
                      <a:pt x="13" y="20"/>
                      <a:pt x="12" y="19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5" y="18"/>
                      <a:pt x="5" y="18"/>
                      <a:pt x="5" y="18"/>
                    </a:cubicBezTo>
                    <a:cubicBezTo>
                      <a:pt x="5" y="19"/>
                      <a:pt x="4" y="20"/>
                      <a:pt x="2" y="20"/>
                    </a:cubicBezTo>
                    <a:cubicBezTo>
                      <a:pt x="1" y="20"/>
                      <a:pt x="0" y="19"/>
                      <a:pt x="0" y="18"/>
                    </a:cubicBez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717" name="Shape 717"/>
          <p:cNvSpPr txBox="1">
            <a:spLocks noGrp="1"/>
          </p:cNvSpPr>
          <p:nvPr>
            <p:ph type="body" idx="1"/>
          </p:nvPr>
        </p:nvSpPr>
        <p:spPr>
          <a:xfrm>
            <a:off x="5029200" y="2209800"/>
            <a:ext cx="3291900" cy="167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18" name="Shape 718"/>
          <p:cNvSpPr txBox="1">
            <a:spLocks noGrp="1"/>
          </p:cNvSpPr>
          <p:nvPr>
            <p:ph type="body" idx="2"/>
          </p:nvPr>
        </p:nvSpPr>
        <p:spPr>
          <a:xfrm>
            <a:off x="5029200" y="3886200"/>
            <a:ext cx="32919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Metric 3">
    <p:bg>
      <p:bgPr>
        <a:solidFill>
          <a:srgbClr val="DCDCDD"/>
        </a:solidFill>
        <a:effectLst/>
      </p:bgPr>
    </p:bg>
    <p:spTree>
      <p:nvGrpSpPr>
        <p:cNvPr id="1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0" name="Shape 720"/>
          <p:cNvGrpSpPr/>
          <p:nvPr/>
        </p:nvGrpSpPr>
        <p:grpSpPr>
          <a:xfrm>
            <a:off x="0" y="1981200"/>
            <a:ext cx="9144000" cy="4876799"/>
            <a:chOff x="0" y="1981200"/>
            <a:chExt cx="9144000" cy="4876799"/>
          </a:xfrm>
        </p:grpSpPr>
        <p:pic>
          <p:nvPicPr>
            <p:cNvPr id="721" name="Shape 721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0" y="1981200"/>
              <a:ext cx="9144000" cy="4876799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722" name="Shape 722"/>
            <p:cNvGrpSpPr/>
            <p:nvPr/>
          </p:nvGrpSpPr>
          <p:grpSpPr>
            <a:xfrm>
              <a:off x="448518" y="6446313"/>
              <a:ext cx="1099997" cy="173386"/>
              <a:chOff x="-84138" y="5622925"/>
              <a:chExt cx="4330700" cy="682625"/>
            </a:xfrm>
          </p:grpSpPr>
          <p:sp>
            <p:nvSpPr>
              <p:cNvPr id="723" name="Shape 723"/>
              <p:cNvSpPr/>
              <p:nvPr/>
            </p:nvSpPr>
            <p:spPr>
              <a:xfrm>
                <a:off x="1589087" y="5649912"/>
                <a:ext cx="914399" cy="647699"/>
              </a:xfrm>
              <a:custGeom>
                <a:avLst/>
                <a:gdLst/>
                <a:ahLst/>
                <a:cxnLst/>
                <a:rect l="0" t="0" r="0" b="0"/>
                <a:pathLst>
                  <a:path w="243" h="170" extrusionOk="0">
                    <a:moveTo>
                      <a:pt x="52" y="159"/>
                    </a:moveTo>
                    <a:cubicBezTo>
                      <a:pt x="2" y="19"/>
                      <a:pt x="2" y="19"/>
                      <a:pt x="2" y="19"/>
                    </a:cubicBezTo>
                    <a:cubicBezTo>
                      <a:pt x="1" y="17"/>
                      <a:pt x="0" y="14"/>
                      <a:pt x="0" y="12"/>
                    </a:cubicBezTo>
                    <a:cubicBezTo>
                      <a:pt x="0" y="6"/>
                      <a:pt x="5" y="0"/>
                      <a:pt x="13" y="0"/>
                    </a:cubicBezTo>
                    <a:cubicBezTo>
                      <a:pt x="19" y="0"/>
                      <a:pt x="23" y="4"/>
                      <a:pt x="25" y="11"/>
                    </a:cubicBezTo>
                    <a:cubicBezTo>
                      <a:pt x="67" y="131"/>
                      <a:pt x="67" y="131"/>
                      <a:pt x="67" y="131"/>
                    </a:cubicBezTo>
                    <a:cubicBezTo>
                      <a:pt x="109" y="10"/>
                      <a:pt x="109" y="10"/>
                      <a:pt x="109" y="10"/>
                    </a:cubicBezTo>
                    <a:cubicBezTo>
                      <a:pt x="111" y="4"/>
                      <a:pt x="114" y="0"/>
                      <a:pt x="121" y="0"/>
                    </a:cubicBezTo>
                    <a:cubicBezTo>
                      <a:pt x="122" y="0"/>
                      <a:pt x="122" y="0"/>
                      <a:pt x="122" y="0"/>
                    </a:cubicBezTo>
                    <a:cubicBezTo>
                      <a:pt x="129" y="0"/>
                      <a:pt x="133" y="4"/>
                      <a:pt x="135" y="10"/>
                    </a:cubicBezTo>
                    <a:cubicBezTo>
                      <a:pt x="177" y="131"/>
                      <a:pt x="177" y="131"/>
                      <a:pt x="177" y="131"/>
                    </a:cubicBezTo>
                    <a:cubicBezTo>
                      <a:pt x="219" y="10"/>
                      <a:pt x="219" y="10"/>
                      <a:pt x="219" y="10"/>
                    </a:cubicBezTo>
                    <a:cubicBezTo>
                      <a:pt x="221" y="5"/>
                      <a:pt x="224" y="0"/>
                      <a:pt x="231" y="0"/>
                    </a:cubicBezTo>
                    <a:cubicBezTo>
                      <a:pt x="238" y="0"/>
                      <a:pt x="243" y="6"/>
                      <a:pt x="243" y="12"/>
                    </a:cubicBezTo>
                    <a:cubicBezTo>
                      <a:pt x="243" y="14"/>
                      <a:pt x="242" y="17"/>
                      <a:pt x="241" y="19"/>
                    </a:cubicBezTo>
                    <a:cubicBezTo>
                      <a:pt x="191" y="159"/>
                      <a:pt x="191" y="159"/>
                      <a:pt x="191" y="159"/>
                    </a:cubicBezTo>
                    <a:cubicBezTo>
                      <a:pt x="188" y="166"/>
                      <a:pt x="183" y="170"/>
                      <a:pt x="177" y="170"/>
                    </a:cubicBezTo>
                    <a:cubicBezTo>
                      <a:pt x="176" y="170"/>
                      <a:pt x="176" y="170"/>
                      <a:pt x="176" y="170"/>
                    </a:cubicBezTo>
                    <a:cubicBezTo>
                      <a:pt x="170" y="170"/>
                      <a:pt x="165" y="166"/>
                      <a:pt x="163" y="159"/>
                    </a:cubicBezTo>
                    <a:cubicBezTo>
                      <a:pt x="122" y="40"/>
                      <a:pt x="122" y="40"/>
                      <a:pt x="122" y="40"/>
                    </a:cubicBezTo>
                    <a:cubicBezTo>
                      <a:pt x="80" y="159"/>
                      <a:pt x="80" y="159"/>
                      <a:pt x="80" y="159"/>
                    </a:cubicBezTo>
                    <a:cubicBezTo>
                      <a:pt x="78" y="166"/>
                      <a:pt x="73" y="170"/>
                      <a:pt x="66" y="170"/>
                    </a:cubicBezTo>
                    <a:cubicBezTo>
                      <a:pt x="66" y="170"/>
                      <a:pt x="66" y="170"/>
                      <a:pt x="66" y="170"/>
                    </a:cubicBezTo>
                    <a:cubicBezTo>
                      <a:pt x="60" y="170"/>
                      <a:pt x="55" y="166"/>
                      <a:pt x="52" y="159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4" name="Shape 724"/>
              <p:cNvSpPr/>
              <p:nvPr/>
            </p:nvSpPr>
            <p:spPr>
              <a:xfrm>
                <a:off x="3163888" y="5649912"/>
                <a:ext cx="354011" cy="647699"/>
              </a:xfrm>
              <a:custGeom>
                <a:avLst/>
                <a:gdLst/>
                <a:ahLst/>
                <a:cxnLst/>
                <a:rect l="0" t="0" r="0" b="0"/>
                <a:pathLst>
                  <a:path w="94" h="170" extrusionOk="0">
                    <a:moveTo>
                      <a:pt x="0" y="13"/>
                    </a:moveTo>
                    <a:cubicBezTo>
                      <a:pt x="0" y="6"/>
                      <a:pt x="5" y="0"/>
                      <a:pt x="12" y="0"/>
                    </a:cubicBezTo>
                    <a:cubicBezTo>
                      <a:pt x="19" y="0"/>
                      <a:pt x="24" y="5"/>
                      <a:pt x="24" y="13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37" y="13"/>
                      <a:pt x="64" y="0"/>
                      <a:pt x="82" y="0"/>
                    </a:cubicBezTo>
                    <a:cubicBezTo>
                      <a:pt x="89" y="0"/>
                      <a:pt x="94" y="6"/>
                      <a:pt x="94" y="13"/>
                    </a:cubicBezTo>
                    <a:cubicBezTo>
                      <a:pt x="94" y="20"/>
                      <a:pt x="89" y="24"/>
                      <a:pt x="83" y="25"/>
                    </a:cubicBezTo>
                    <a:cubicBezTo>
                      <a:pt x="51" y="29"/>
                      <a:pt x="24" y="53"/>
                      <a:pt x="24" y="101"/>
                    </a:cubicBezTo>
                    <a:cubicBezTo>
                      <a:pt x="24" y="157"/>
                      <a:pt x="24" y="157"/>
                      <a:pt x="24" y="157"/>
                    </a:cubicBezTo>
                    <a:cubicBezTo>
                      <a:pt x="24" y="164"/>
                      <a:pt x="19" y="170"/>
                      <a:pt x="12" y="170"/>
                    </a:cubicBezTo>
                    <a:cubicBezTo>
                      <a:pt x="5" y="170"/>
                      <a:pt x="0" y="164"/>
                      <a:pt x="0" y="157"/>
                    </a:cubicBez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5" name="Shape 725"/>
              <p:cNvSpPr/>
              <p:nvPr/>
            </p:nvSpPr>
            <p:spPr>
              <a:xfrm>
                <a:off x="3509962" y="5649912"/>
                <a:ext cx="579436" cy="655636"/>
              </a:xfrm>
              <a:custGeom>
                <a:avLst/>
                <a:gdLst/>
                <a:ahLst/>
                <a:cxnLst/>
                <a:rect l="0" t="0" r="0" b="0"/>
                <a:pathLst>
                  <a:path w="154" h="172" extrusionOk="0">
                    <a:moveTo>
                      <a:pt x="129" y="76"/>
                    </a:moveTo>
                    <a:cubicBezTo>
                      <a:pt x="127" y="47"/>
                      <a:pt x="110" y="21"/>
                      <a:pt x="77" y="21"/>
                    </a:cubicBezTo>
                    <a:cubicBezTo>
                      <a:pt x="49" y="21"/>
                      <a:pt x="28" y="44"/>
                      <a:pt x="25" y="76"/>
                    </a:cubicBezTo>
                    <a:lnTo>
                      <a:pt x="129" y="76"/>
                    </a:lnTo>
                    <a:close/>
                    <a:moveTo>
                      <a:pt x="81" y="172"/>
                    </a:moveTo>
                    <a:cubicBezTo>
                      <a:pt x="36" y="172"/>
                      <a:pt x="0" y="137"/>
                      <a:pt x="0" y="86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38"/>
                      <a:pt x="33" y="0"/>
                      <a:pt x="78" y="0"/>
                    </a:cubicBezTo>
                    <a:cubicBezTo>
                      <a:pt x="126" y="0"/>
                      <a:pt x="154" y="40"/>
                      <a:pt x="154" y="83"/>
                    </a:cubicBezTo>
                    <a:cubicBezTo>
                      <a:pt x="154" y="90"/>
                      <a:pt x="148" y="95"/>
                      <a:pt x="142" y="95"/>
                    </a:cubicBezTo>
                    <a:cubicBezTo>
                      <a:pt x="25" y="95"/>
                      <a:pt x="25" y="95"/>
                      <a:pt x="25" y="95"/>
                    </a:cubicBezTo>
                    <a:cubicBezTo>
                      <a:pt x="28" y="130"/>
                      <a:pt x="53" y="150"/>
                      <a:pt x="82" y="150"/>
                    </a:cubicBezTo>
                    <a:cubicBezTo>
                      <a:pt x="102" y="150"/>
                      <a:pt x="117" y="142"/>
                      <a:pt x="129" y="131"/>
                    </a:cubicBezTo>
                    <a:cubicBezTo>
                      <a:pt x="131" y="130"/>
                      <a:pt x="133" y="128"/>
                      <a:pt x="136" y="128"/>
                    </a:cubicBezTo>
                    <a:cubicBezTo>
                      <a:pt x="142" y="128"/>
                      <a:pt x="146" y="133"/>
                      <a:pt x="146" y="139"/>
                    </a:cubicBezTo>
                    <a:cubicBezTo>
                      <a:pt x="146" y="142"/>
                      <a:pt x="145" y="145"/>
                      <a:pt x="142" y="147"/>
                    </a:cubicBezTo>
                    <a:cubicBezTo>
                      <a:pt x="127" y="162"/>
                      <a:pt x="109" y="172"/>
                      <a:pt x="81" y="172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6" name="Shape 726"/>
              <p:cNvSpPr/>
              <p:nvPr/>
            </p:nvSpPr>
            <p:spPr>
              <a:xfrm>
                <a:off x="2503488" y="5649912"/>
                <a:ext cx="547687" cy="655636"/>
              </a:xfrm>
              <a:custGeom>
                <a:avLst/>
                <a:gdLst/>
                <a:ahLst/>
                <a:cxnLst/>
                <a:rect l="0" t="0" r="0" b="0"/>
                <a:pathLst>
                  <a:path w="146" h="172" extrusionOk="0">
                    <a:moveTo>
                      <a:pt x="122" y="107"/>
                    </a:moveTo>
                    <a:cubicBezTo>
                      <a:pt x="122" y="91"/>
                      <a:pt x="122" y="91"/>
                      <a:pt x="122" y="91"/>
                    </a:cubicBezTo>
                    <a:cubicBezTo>
                      <a:pt x="110" y="88"/>
                      <a:pt x="94" y="84"/>
                      <a:pt x="74" y="84"/>
                    </a:cubicBezTo>
                    <a:cubicBezTo>
                      <a:pt x="43" y="84"/>
                      <a:pt x="25" y="98"/>
                      <a:pt x="25" y="118"/>
                    </a:cubicBezTo>
                    <a:cubicBezTo>
                      <a:pt x="25" y="119"/>
                      <a:pt x="25" y="119"/>
                      <a:pt x="25" y="119"/>
                    </a:cubicBezTo>
                    <a:cubicBezTo>
                      <a:pt x="25" y="140"/>
                      <a:pt x="45" y="152"/>
                      <a:pt x="67" y="152"/>
                    </a:cubicBezTo>
                    <a:cubicBezTo>
                      <a:pt x="97" y="152"/>
                      <a:pt x="122" y="133"/>
                      <a:pt x="122" y="107"/>
                    </a:cubicBezTo>
                    <a:moveTo>
                      <a:pt x="0" y="120"/>
                    </a:moveTo>
                    <a:cubicBezTo>
                      <a:pt x="0" y="119"/>
                      <a:pt x="0" y="119"/>
                      <a:pt x="0" y="119"/>
                    </a:cubicBezTo>
                    <a:cubicBezTo>
                      <a:pt x="0" y="85"/>
                      <a:pt x="29" y="66"/>
                      <a:pt x="71" y="66"/>
                    </a:cubicBezTo>
                    <a:cubicBezTo>
                      <a:pt x="92" y="66"/>
                      <a:pt x="107" y="69"/>
                      <a:pt x="122" y="73"/>
                    </a:cubicBezTo>
                    <a:cubicBezTo>
                      <a:pt x="122" y="67"/>
                      <a:pt x="122" y="67"/>
                      <a:pt x="122" y="67"/>
                    </a:cubicBezTo>
                    <a:cubicBezTo>
                      <a:pt x="122" y="37"/>
                      <a:pt x="104" y="22"/>
                      <a:pt x="73" y="22"/>
                    </a:cubicBezTo>
                    <a:cubicBezTo>
                      <a:pt x="56" y="22"/>
                      <a:pt x="46" y="24"/>
                      <a:pt x="34" y="30"/>
                    </a:cubicBezTo>
                    <a:cubicBezTo>
                      <a:pt x="33" y="30"/>
                      <a:pt x="31" y="31"/>
                      <a:pt x="30" y="31"/>
                    </a:cubicBezTo>
                    <a:cubicBezTo>
                      <a:pt x="24" y="31"/>
                      <a:pt x="19" y="26"/>
                      <a:pt x="19" y="20"/>
                    </a:cubicBezTo>
                    <a:cubicBezTo>
                      <a:pt x="19" y="15"/>
                      <a:pt x="21" y="12"/>
                      <a:pt x="26" y="10"/>
                    </a:cubicBezTo>
                    <a:cubicBezTo>
                      <a:pt x="42" y="3"/>
                      <a:pt x="54" y="0"/>
                      <a:pt x="75" y="0"/>
                    </a:cubicBezTo>
                    <a:cubicBezTo>
                      <a:pt x="99" y="0"/>
                      <a:pt x="117" y="6"/>
                      <a:pt x="129" y="19"/>
                    </a:cubicBezTo>
                    <a:cubicBezTo>
                      <a:pt x="140" y="30"/>
                      <a:pt x="146" y="46"/>
                      <a:pt x="146" y="67"/>
                    </a:cubicBezTo>
                    <a:cubicBezTo>
                      <a:pt x="146" y="158"/>
                      <a:pt x="146" y="158"/>
                      <a:pt x="146" y="158"/>
                    </a:cubicBezTo>
                    <a:cubicBezTo>
                      <a:pt x="146" y="165"/>
                      <a:pt x="141" y="170"/>
                      <a:pt x="134" y="170"/>
                    </a:cubicBezTo>
                    <a:cubicBezTo>
                      <a:pt x="127" y="170"/>
                      <a:pt x="122" y="165"/>
                      <a:pt x="122" y="159"/>
                    </a:cubicBezTo>
                    <a:cubicBezTo>
                      <a:pt x="122" y="143"/>
                      <a:pt x="122" y="143"/>
                      <a:pt x="122" y="143"/>
                    </a:cubicBezTo>
                    <a:cubicBezTo>
                      <a:pt x="111" y="158"/>
                      <a:pt x="91" y="172"/>
                      <a:pt x="62" y="172"/>
                    </a:cubicBezTo>
                    <a:cubicBezTo>
                      <a:pt x="32" y="172"/>
                      <a:pt x="0" y="154"/>
                      <a:pt x="0" y="120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7" name="Shape 727"/>
              <p:cNvSpPr/>
              <p:nvPr/>
            </p:nvSpPr>
            <p:spPr>
              <a:xfrm>
                <a:off x="-84138" y="5622925"/>
                <a:ext cx="1635124" cy="682625"/>
              </a:xfrm>
              <a:custGeom>
                <a:avLst/>
                <a:gdLst/>
                <a:ahLst/>
                <a:cxnLst/>
                <a:rect l="0" t="0" r="0" b="0"/>
                <a:pathLst>
                  <a:path w="435" h="179" extrusionOk="0">
                    <a:moveTo>
                      <a:pt x="49" y="18"/>
                    </a:moveTo>
                    <a:cubicBezTo>
                      <a:pt x="43" y="6"/>
                      <a:pt x="30" y="0"/>
                      <a:pt x="17" y="6"/>
                    </a:cubicBezTo>
                    <a:cubicBezTo>
                      <a:pt x="5" y="12"/>
                      <a:pt x="0" y="25"/>
                      <a:pt x="6" y="37"/>
                    </a:cubicBezTo>
                    <a:cubicBezTo>
                      <a:pt x="58" y="152"/>
                      <a:pt x="58" y="152"/>
                      <a:pt x="58" y="152"/>
                    </a:cubicBezTo>
                    <a:cubicBezTo>
                      <a:pt x="67" y="169"/>
                      <a:pt x="75" y="179"/>
                      <a:pt x="92" y="179"/>
                    </a:cubicBezTo>
                    <a:cubicBezTo>
                      <a:pt x="109" y="179"/>
                      <a:pt x="117" y="169"/>
                      <a:pt x="125" y="152"/>
                    </a:cubicBezTo>
                    <a:cubicBezTo>
                      <a:pt x="125" y="152"/>
                      <a:pt x="171" y="52"/>
                      <a:pt x="171" y="51"/>
                    </a:cubicBezTo>
                    <a:cubicBezTo>
                      <a:pt x="172" y="50"/>
                      <a:pt x="173" y="46"/>
                      <a:pt x="178" y="46"/>
                    </a:cubicBezTo>
                    <a:cubicBezTo>
                      <a:pt x="182" y="47"/>
                      <a:pt x="185" y="50"/>
                      <a:pt x="185" y="54"/>
                    </a:cubicBezTo>
                    <a:cubicBezTo>
                      <a:pt x="185" y="151"/>
                      <a:pt x="185" y="151"/>
                      <a:pt x="185" y="151"/>
                    </a:cubicBezTo>
                    <a:cubicBezTo>
                      <a:pt x="185" y="166"/>
                      <a:pt x="193" y="179"/>
                      <a:pt x="209" y="179"/>
                    </a:cubicBezTo>
                    <a:cubicBezTo>
                      <a:pt x="225" y="179"/>
                      <a:pt x="234" y="166"/>
                      <a:pt x="234" y="151"/>
                    </a:cubicBezTo>
                    <a:cubicBezTo>
                      <a:pt x="234" y="72"/>
                      <a:pt x="234" y="72"/>
                      <a:pt x="234" y="72"/>
                    </a:cubicBezTo>
                    <a:cubicBezTo>
                      <a:pt x="234" y="56"/>
                      <a:pt x="245" y="46"/>
                      <a:pt x="260" y="46"/>
                    </a:cubicBezTo>
                    <a:cubicBezTo>
                      <a:pt x="275" y="46"/>
                      <a:pt x="285" y="57"/>
                      <a:pt x="285" y="72"/>
                    </a:cubicBezTo>
                    <a:cubicBezTo>
                      <a:pt x="285" y="151"/>
                      <a:pt x="285" y="151"/>
                      <a:pt x="285" y="151"/>
                    </a:cubicBezTo>
                    <a:cubicBezTo>
                      <a:pt x="285" y="166"/>
                      <a:pt x="294" y="179"/>
                      <a:pt x="310" y="179"/>
                    </a:cubicBezTo>
                    <a:cubicBezTo>
                      <a:pt x="326" y="179"/>
                      <a:pt x="334" y="166"/>
                      <a:pt x="334" y="151"/>
                    </a:cubicBezTo>
                    <a:cubicBezTo>
                      <a:pt x="334" y="72"/>
                      <a:pt x="334" y="72"/>
                      <a:pt x="334" y="72"/>
                    </a:cubicBezTo>
                    <a:cubicBezTo>
                      <a:pt x="334" y="56"/>
                      <a:pt x="345" y="46"/>
                      <a:pt x="360" y="46"/>
                    </a:cubicBezTo>
                    <a:cubicBezTo>
                      <a:pt x="375" y="46"/>
                      <a:pt x="385" y="57"/>
                      <a:pt x="385" y="72"/>
                    </a:cubicBezTo>
                    <a:cubicBezTo>
                      <a:pt x="385" y="151"/>
                      <a:pt x="385" y="151"/>
                      <a:pt x="385" y="151"/>
                    </a:cubicBezTo>
                    <a:cubicBezTo>
                      <a:pt x="385" y="166"/>
                      <a:pt x="394" y="179"/>
                      <a:pt x="410" y="179"/>
                    </a:cubicBezTo>
                    <a:cubicBezTo>
                      <a:pt x="426" y="179"/>
                      <a:pt x="435" y="166"/>
                      <a:pt x="435" y="151"/>
                    </a:cubicBezTo>
                    <a:cubicBezTo>
                      <a:pt x="435" y="61"/>
                      <a:pt x="435" y="61"/>
                      <a:pt x="435" y="61"/>
                    </a:cubicBezTo>
                    <a:cubicBezTo>
                      <a:pt x="435" y="27"/>
                      <a:pt x="408" y="4"/>
                      <a:pt x="375" y="4"/>
                    </a:cubicBezTo>
                    <a:cubicBezTo>
                      <a:pt x="343" y="4"/>
                      <a:pt x="323" y="26"/>
                      <a:pt x="323" y="26"/>
                    </a:cubicBezTo>
                    <a:cubicBezTo>
                      <a:pt x="312" y="12"/>
                      <a:pt x="297" y="4"/>
                      <a:pt x="272" y="4"/>
                    </a:cubicBezTo>
                    <a:cubicBezTo>
                      <a:pt x="246" y="4"/>
                      <a:pt x="223" y="26"/>
                      <a:pt x="223" y="26"/>
                    </a:cubicBezTo>
                    <a:cubicBezTo>
                      <a:pt x="212" y="12"/>
                      <a:pt x="194" y="4"/>
                      <a:pt x="178" y="4"/>
                    </a:cubicBezTo>
                    <a:cubicBezTo>
                      <a:pt x="155" y="4"/>
                      <a:pt x="136" y="14"/>
                      <a:pt x="125" y="40"/>
                    </a:cubicBezTo>
                    <a:cubicBezTo>
                      <a:pt x="92" y="119"/>
                      <a:pt x="92" y="119"/>
                      <a:pt x="92" y="119"/>
                    </a:cubicBezTo>
                    <a:lnTo>
                      <a:pt x="49" y="18"/>
                    </a:lnTo>
                    <a:close/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8" name="Shape 728"/>
              <p:cNvSpPr/>
              <p:nvPr/>
            </p:nvSpPr>
            <p:spPr>
              <a:xfrm>
                <a:off x="4097337" y="5649912"/>
                <a:ext cx="149225" cy="157163"/>
              </a:xfrm>
              <a:custGeom>
                <a:avLst/>
                <a:gdLst/>
                <a:ahLst/>
                <a:cxnLst/>
                <a:rect l="0" t="0" r="0" b="0"/>
                <a:pathLst>
                  <a:path w="40" h="41" extrusionOk="0">
                    <a:moveTo>
                      <a:pt x="37" y="20"/>
                    </a:moveTo>
                    <a:cubicBezTo>
                      <a:pt x="37" y="20"/>
                      <a:pt x="37" y="20"/>
                      <a:pt x="37" y="20"/>
                    </a:cubicBezTo>
                    <a:cubicBezTo>
                      <a:pt x="37" y="11"/>
                      <a:pt x="29" y="4"/>
                      <a:pt x="20" y="4"/>
                    </a:cubicBezTo>
                    <a:cubicBezTo>
                      <a:pt x="11" y="4"/>
                      <a:pt x="3" y="11"/>
                      <a:pt x="3" y="20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3" y="30"/>
                      <a:pt x="11" y="37"/>
                      <a:pt x="20" y="37"/>
                    </a:cubicBezTo>
                    <a:cubicBezTo>
                      <a:pt x="29" y="37"/>
                      <a:pt x="37" y="30"/>
                      <a:pt x="37" y="20"/>
                    </a:cubicBezTo>
                    <a:moveTo>
                      <a:pt x="0" y="21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2" y="0"/>
                      <a:pt x="40" y="9"/>
                      <a:pt x="40" y="20"/>
                    </a:cubicBezTo>
                    <a:cubicBezTo>
                      <a:pt x="40" y="20"/>
                      <a:pt x="40" y="20"/>
                      <a:pt x="40" y="20"/>
                    </a:cubicBezTo>
                    <a:cubicBezTo>
                      <a:pt x="40" y="32"/>
                      <a:pt x="31" y="41"/>
                      <a:pt x="20" y="41"/>
                    </a:cubicBezTo>
                    <a:cubicBezTo>
                      <a:pt x="8" y="41"/>
                      <a:pt x="0" y="32"/>
                      <a:pt x="0" y="21"/>
                    </a:cubicBezTo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9" name="Shape 729"/>
              <p:cNvSpPr/>
              <p:nvPr/>
            </p:nvSpPr>
            <p:spPr>
              <a:xfrm>
                <a:off x="4141787" y="5688012"/>
                <a:ext cx="63498" cy="76198"/>
              </a:xfrm>
              <a:custGeom>
                <a:avLst/>
                <a:gdLst/>
                <a:ahLst/>
                <a:cxnLst/>
                <a:rect l="0" t="0" r="0" b="0"/>
                <a:pathLst>
                  <a:path w="17" h="20" extrusionOk="0">
                    <a:moveTo>
                      <a:pt x="9" y="10"/>
                    </a:moveTo>
                    <a:cubicBezTo>
                      <a:pt x="11" y="10"/>
                      <a:pt x="12" y="9"/>
                      <a:pt x="12" y="7"/>
                    </a:cubicBezTo>
                    <a:cubicBezTo>
                      <a:pt x="12" y="7"/>
                      <a:pt x="12" y="7"/>
                      <a:pt x="12" y="7"/>
                    </a:cubicBezTo>
                    <a:cubicBezTo>
                      <a:pt x="12" y="5"/>
                      <a:pt x="11" y="4"/>
                      <a:pt x="9" y="4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5" y="10"/>
                      <a:pt x="5" y="10"/>
                      <a:pt x="5" y="10"/>
                    </a:cubicBezTo>
                    <a:lnTo>
                      <a:pt x="9" y="10"/>
                    </a:lnTo>
                    <a:close/>
                    <a:moveTo>
                      <a:pt x="0" y="2"/>
                    </a:moveTo>
                    <a:cubicBezTo>
                      <a:pt x="0" y="1"/>
                      <a:pt x="1" y="0"/>
                      <a:pt x="2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2" y="0"/>
                      <a:pt x="14" y="1"/>
                      <a:pt x="15" y="2"/>
                    </a:cubicBezTo>
                    <a:cubicBezTo>
                      <a:pt x="16" y="3"/>
                      <a:pt x="17" y="5"/>
                      <a:pt x="17" y="7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7" y="10"/>
                      <a:pt x="15" y="12"/>
                      <a:pt x="13" y="13"/>
                    </a:cubicBezTo>
                    <a:cubicBezTo>
                      <a:pt x="16" y="17"/>
                      <a:pt x="16" y="17"/>
                      <a:pt x="16" y="17"/>
                    </a:cubicBezTo>
                    <a:cubicBezTo>
                      <a:pt x="16" y="17"/>
                      <a:pt x="16" y="18"/>
                      <a:pt x="16" y="18"/>
                    </a:cubicBezTo>
                    <a:cubicBezTo>
                      <a:pt x="16" y="19"/>
                      <a:pt x="15" y="20"/>
                      <a:pt x="14" y="20"/>
                    </a:cubicBezTo>
                    <a:cubicBezTo>
                      <a:pt x="13" y="20"/>
                      <a:pt x="13" y="20"/>
                      <a:pt x="12" y="19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5" y="18"/>
                      <a:pt x="5" y="18"/>
                      <a:pt x="5" y="18"/>
                    </a:cubicBezTo>
                    <a:cubicBezTo>
                      <a:pt x="5" y="19"/>
                      <a:pt x="4" y="20"/>
                      <a:pt x="2" y="20"/>
                    </a:cubicBezTo>
                    <a:cubicBezTo>
                      <a:pt x="1" y="20"/>
                      <a:pt x="0" y="19"/>
                      <a:pt x="0" y="18"/>
                    </a:cubicBez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17073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730" name="Shape 730"/>
          <p:cNvSpPr txBox="1">
            <a:spLocks noGrp="1"/>
          </p:cNvSpPr>
          <p:nvPr>
            <p:ph type="body" idx="1"/>
          </p:nvPr>
        </p:nvSpPr>
        <p:spPr>
          <a:xfrm>
            <a:off x="1295400" y="4740498"/>
            <a:ext cx="3048000" cy="141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3175" indent="-3175" algn="r" rtl="0">
              <a:spcBef>
                <a:spcPts val="0"/>
              </a:spcBef>
              <a:buClr>
                <a:srgbClr val="003448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31" name="Shape 731"/>
          <p:cNvSpPr txBox="1">
            <a:spLocks noGrp="1"/>
          </p:cNvSpPr>
          <p:nvPr>
            <p:ph type="body" idx="2"/>
          </p:nvPr>
        </p:nvSpPr>
        <p:spPr>
          <a:xfrm>
            <a:off x="4572000" y="4740498"/>
            <a:ext cx="3383399" cy="141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3175" indent="-3175" rtl="0">
              <a:spcBef>
                <a:spcPts val="0"/>
              </a:spcBef>
              <a:buClr>
                <a:srgbClr val="003448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" name="Shape 733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4" name="Shape 734"/>
          <p:cNvSpPr txBox="1">
            <a:spLocks noGrp="1"/>
          </p:cNvSpPr>
          <p:nvPr>
            <p:ph type="body" idx="1"/>
          </p:nvPr>
        </p:nvSpPr>
        <p:spPr>
          <a:xfrm rot="5400000">
            <a:off x="2247898" y="-419099"/>
            <a:ext cx="4648199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25400" algn="l" rtl="0">
              <a:lnSpc>
                <a:spcPct val="90000"/>
              </a:lnSpc>
              <a:spcBef>
                <a:spcPts val="1200"/>
              </a:spcBef>
              <a:buClr>
                <a:srgbClr val="A8A8AB"/>
              </a:buClr>
              <a:buFont typeface="Arial"/>
              <a:buChar char="•"/>
              <a:defRPr/>
            </a:lvl1pPr>
            <a:lvl2pPr marL="502918" indent="-45718" algn="l" rtl="0">
              <a:lnSpc>
                <a:spcPct val="90000"/>
              </a:lnSpc>
              <a:spcBef>
                <a:spcPts val="800"/>
              </a:spcBef>
              <a:buClr>
                <a:srgbClr val="A8A8AB"/>
              </a:buClr>
              <a:buFont typeface="Arial"/>
              <a:buChar char="–"/>
              <a:defRPr/>
            </a:lvl2pPr>
            <a:lvl3pPr marL="731520" indent="-76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3pPr>
            <a:lvl4pPr marL="9601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4pPr>
            <a:lvl5pPr marL="11887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5pPr>
            <a:lvl6pPr marL="14173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6pPr>
            <a:lvl7pPr marL="16459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7pPr>
            <a:lvl8pPr marL="18745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8pPr>
            <a:lvl9pPr marL="21031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35" name="Shape 735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9" cy="13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36" name="Shape 736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37" name="Shape 737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Shape 739"/>
          <p:cNvSpPr txBox="1">
            <a:spLocks noGrp="1"/>
          </p:cNvSpPr>
          <p:nvPr>
            <p:ph type="title"/>
          </p:nvPr>
        </p:nvSpPr>
        <p:spPr>
          <a:xfrm rot="5400000">
            <a:off x="5436899" y="2769901"/>
            <a:ext cx="5676900" cy="822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40" name="Shape 740"/>
          <p:cNvSpPr txBox="1">
            <a:spLocks noGrp="1"/>
          </p:cNvSpPr>
          <p:nvPr>
            <p:ph type="body" idx="1"/>
          </p:nvPr>
        </p:nvSpPr>
        <p:spPr>
          <a:xfrm rot="5400000">
            <a:off x="1200149" y="-400048"/>
            <a:ext cx="5676900" cy="7162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25400" algn="l" rtl="0">
              <a:lnSpc>
                <a:spcPct val="90000"/>
              </a:lnSpc>
              <a:spcBef>
                <a:spcPts val="1200"/>
              </a:spcBef>
              <a:buClr>
                <a:srgbClr val="A8A8AB"/>
              </a:buClr>
              <a:buFont typeface="Arial"/>
              <a:buChar char="•"/>
              <a:defRPr/>
            </a:lvl1pPr>
            <a:lvl2pPr marL="502918" indent="-45718" algn="l" rtl="0">
              <a:lnSpc>
                <a:spcPct val="90000"/>
              </a:lnSpc>
              <a:spcBef>
                <a:spcPts val="800"/>
              </a:spcBef>
              <a:buClr>
                <a:srgbClr val="A8A8AB"/>
              </a:buClr>
              <a:buFont typeface="Arial"/>
              <a:buChar char="–"/>
              <a:defRPr/>
            </a:lvl2pPr>
            <a:lvl3pPr marL="731520" indent="-76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3pPr>
            <a:lvl4pPr marL="9601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4pPr>
            <a:lvl5pPr marL="11887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5pPr>
            <a:lvl6pPr marL="1417320" indent="-20319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6pPr>
            <a:lvl7pPr marL="16459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7pPr>
            <a:lvl8pPr marL="18745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–"/>
              <a:defRPr/>
            </a:lvl8pPr>
            <a:lvl9pPr marL="2103120" indent="-20320" algn="l" rtl="0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41" name="Shape 741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9" cy="13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42" name="Shape 742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43" name="Shape 743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">
    <p:spTree>
      <p:nvGrpSpPr>
        <p:cNvPr id="1" name="Shape 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Shape 745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46" name="Shape 746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47" name="Shape 747"/>
          <p:cNvSpPr txBox="1">
            <a:spLocks noGrp="1"/>
          </p:cNvSpPr>
          <p:nvPr>
            <p:ph type="body" idx="1"/>
          </p:nvPr>
        </p:nvSpPr>
        <p:spPr>
          <a:xfrm>
            <a:off x="352425" y="786383"/>
            <a:ext cx="8385000" cy="5010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33362" indent="-4762" rtl="0">
              <a:spcBef>
                <a:spcPts val="0"/>
              </a:spcBef>
              <a:buFont typeface="Arial"/>
              <a:buChar char="▪"/>
              <a:defRPr/>
            </a:lvl1pPr>
            <a:lvl2pPr rtl="0">
              <a:spcBef>
                <a:spcPts val="0"/>
              </a:spcBef>
              <a:buFont typeface="Arial"/>
              <a:buChar char="•"/>
              <a:defRPr/>
            </a:lvl2pPr>
            <a:lvl3pPr rtl="0">
              <a:spcBef>
                <a:spcPts val="0"/>
              </a:spcBef>
              <a:buFont typeface="Arial"/>
              <a:buChar char="•"/>
              <a:defRPr/>
            </a:lvl3pPr>
            <a:lvl4pPr rtl="0">
              <a:spcBef>
                <a:spcPts val="0"/>
              </a:spcBef>
              <a:buFont typeface="Arial"/>
              <a:buChar char="•"/>
              <a:defRPr/>
            </a:lvl4pPr>
            <a:lvl5pPr rtl="0">
              <a:spcBef>
                <a:spcPts val="0"/>
              </a:spcBef>
              <a:buFont typeface="Arial"/>
              <a:buChar char="•"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etric 2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5029200" y="2209800"/>
            <a:ext cx="3291840" cy="167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body" idx="2"/>
          </p:nvPr>
        </p:nvSpPr>
        <p:spPr>
          <a:xfrm>
            <a:off x="5029200" y="3886200"/>
            <a:ext cx="329184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9pPr>
          </a:lstStyle>
          <a:p>
            <a:endParaRPr/>
          </a:p>
        </p:txBody>
      </p:sp>
      <p:grpSp>
        <p:nvGrpSpPr>
          <p:cNvPr id="98" name="Shape 98"/>
          <p:cNvGrpSpPr/>
          <p:nvPr/>
        </p:nvGrpSpPr>
        <p:grpSpPr>
          <a:xfrm>
            <a:off x="448522" y="6446043"/>
            <a:ext cx="1099792" cy="173354"/>
            <a:chOff x="-84138" y="5622925"/>
            <a:chExt cx="4330700" cy="682625"/>
          </a:xfrm>
        </p:grpSpPr>
        <p:sp>
          <p:nvSpPr>
            <p:cNvPr id="99" name="Shape 99"/>
            <p:cNvSpPr/>
            <p:nvPr/>
          </p:nvSpPr>
          <p:spPr>
            <a:xfrm>
              <a:off x="1589087" y="5649912"/>
              <a:ext cx="914400" cy="647699"/>
            </a:xfrm>
            <a:custGeom>
              <a:avLst/>
              <a:gdLst/>
              <a:ahLst/>
              <a:cxnLst/>
              <a:rect l="0" t="0" r="0" b="0"/>
              <a:pathLst>
                <a:path w="243" h="170" extrusionOk="0">
                  <a:moveTo>
                    <a:pt x="52" y="159"/>
                  </a:moveTo>
                  <a:cubicBezTo>
                    <a:pt x="2" y="19"/>
                    <a:pt x="2" y="19"/>
                    <a:pt x="2" y="19"/>
                  </a:cubicBezTo>
                  <a:cubicBezTo>
                    <a:pt x="1" y="17"/>
                    <a:pt x="0" y="14"/>
                    <a:pt x="0" y="12"/>
                  </a:cubicBezTo>
                  <a:cubicBezTo>
                    <a:pt x="0" y="6"/>
                    <a:pt x="5" y="0"/>
                    <a:pt x="13" y="0"/>
                  </a:cubicBezTo>
                  <a:cubicBezTo>
                    <a:pt x="19" y="0"/>
                    <a:pt x="23" y="4"/>
                    <a:pt x="25" y="11"/>
                  </a:cubicBezTo>
                  <a:cubicBezTo>
                    <a:pt x="67" y="131"/>
                    <a:pt x="67" y="131"/>
                    <a:pt x="67" y="131"/>
                  </a:cubicBezTo>
                  <a:cubicBezTo>
                    <a:pt x="109" y="10"/>
                    <a:pt x="109" y="10"/>
                    <a:pt x="109" y="10"/>
                  </a:cubicBezTo>
                  <a:cubicBezTo>
                    <a:pt x="111" y="4"/>
                    <a:pt x="114" y="0"/>
                    <a:pt x="121" y="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9" y="0"/>
                    <a:pt x="133" y="4"/>
                    <a:pt x="135" y="10"/>
                  </a:cubicBezTo>
                  <a:cubicBezTo>
                    <a:pt x="177" y="131"/>
                    <a:pt x="177" y="131"/>
                    <a:pt x="177" y="131"/>
                  </a:cubicBezTo>
                  <a:cubicBezTo>
                    <a:pt x="219" y="10"/>
                    <a:pt x="219" y="10"/>
                    <a:pt x="219" y="10"/>
                  </a:cubicBezTo>
                  <a:cubicBezTo>
                    <a:pt x="221" y="5"/>
                    <a:pt x="224" y="0"/>
                    <a:pt x="231" y="0"/>
                  </a:cubicBezTo>
                  <a:cubicBezTo>
                    <a:pt x="238" y="0"/>
                    <a:pt x="243" y="6"/>
                    <a:pt x="243" y="12"/>
                  </a:cubicBezTo>
                  <a:cubicBezTo>
                    <a:pt x="243" y="14"/>
                    <a:pt x="242" y="17"/>
                    <a:pt x="241" y="19"/>
                  </a:cubicBezTo>
                  <a:cubicBezTo>
                    <a:pt x="191" y="159"/>
                    <a:pt x="191" y="159"/>
                    <a:pt x="191" y="159"/>
                  </a:cubicBezTo>
                  <a:cubicBezTo>
                    <a:pt x="188" y="166"/>
                    <a:pt x="183" y="170"/>
                    <a:pt x="177" y="170"/>
                  </a:cubicBezTo>
                  <a:cubicBezTo>
                    <a:pt x="176" y="170"/>
                    <a:pt x="176" y="170"/>
                    <a:pt x="176" y="170"/>
                  </a:cubicBezTo>
                  <a:cubicBezTo>
                    <a:pt x="170" y="170"/>
                    <a:pt x="165" y="166"/>
                    <a:pt x="163" y="159"/>
                  </a:cubicBezTo>
                  <a:cubicBezTo>
                    <a:pt x="122" y="40"/>
                    <a:pt x="122" y="40"/>
                    <a:pt x="122" y="40"/>
                  </a:cubicBezTo>
                  <a:cubicBezTo>
                    <a:pt x="80" y="159"/>
                    <a:pt x="80" y="159"/>
                    <a:pt x="80" y="159"/>
                  </a:cubicBezTo>
                  <a:cubicBezTo>
                    <a:pt x="78" y="166"/>
                    <a:pt x="73" y="170"/>
                    <a:pt x="66" y="170"/>
                  </a:cubicBezTo>
                  <a:cubicBezTo>
                    <a:pt x="66" y="170"/>
                    <a:pt x="66" y="170"/>
                    <a:pt x="66" y="170"/>
                  </a:cubicBezTo>
                  <a:cubicBezTo>
                    <a:pt x="60" y="170"/>
                    <a:pt x="55" y="166"/>
                    <a:pt x="52" y="15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100" name="Shape 100"/>
            <p:cNvSpPr/>
            <p:nvPr/>
          </p:nvSpPr>
          <p:spPr>
            <a:xfrm>
              <a:off x="3163888" y="5649912"/>
              <a:ext cx="354011" cy="647699"/>
            </a:xfrm>
            <a:custGeom>
              <a:avLst/>
              <a:gdLst/>
              <a:ahLst/>
              <a:cxnLst/>
              <a:rect l="0" t="0" r="0" b="0"/>
              <a:pathLst>
                <a:path w="94" h="170" extrusionOk="0">
                  <a:moveTo>
                    <a:pt x="0" y="13"/>
                  </a:moveTo>
                  <a:cubicBezTo>
                    <a:pt x="0" y="6"/>
                    <a:pt x="5" y="0"/>
                    <a:pt x="12" y="0"/>
                  </a:cubicBezTo>
                  <a:cubicBezTo>
                    <a:pt x="19" y="0"/>
                    <a:pt x="24" y="5"/>
                    <a:pt x="24" y="13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37" y="13"/>
                    <a:pt x="64" y="0"/>
                    <a:pt x="82" y="0"/>
                  </a:cubicBezTo>
                  <a:cubicBezTo>
                    <a:pt x="89" y="0"/>
                    <a:pt x="94" y="6"/>
                    <a:pt x="94" y="13"/>
                  </a:cubicBezTo>
                  <a:cubicBezTo>
                    <a:pt x="94" y="20"/>
                    <a:pt x="89" y="24"/>
                    <a:pt x="83" y="25"/>
                  </a:cubicBezTo>
                  <a:cubicBezTo>
                    <a:pt x="51" y="29"/>
                    <a:pt x="24" y="53"/>
                    <a:pt x="24" y="101"/>
                  </a:cubicBezTo>
                  <a:cubicBezTo>
                    <a:pt x="24" y="157"/>
                    <a:pt x="24" y="157"/>
                    <a:pt x="24" y="157"/>
                  </a:cubicBezTo>
                  <a:cubicBezTo>
                    <a:pt x="24" y="164"/>
                    <a:pt x="19" y="170"/>
                    <a:pt x="12" y="170"/>
                  </a:cubicBezTo>
                  <a:cubicBezTo>
                    <a:pt x="5" y="170"/>
                    <a:pt x="0" y="164"/>
                    <a:pt x="0" y="157"/>
                  </a:cubicBezTo>
                  <a:lnTo>
                    <a:pt x="0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101" name="Shape 101"/>
            <p:cNvSpPr/>
            <p:nvPr/>
          </p:nvSpPr>
          <p:spPr>
            <a:xfrm>
              <a:off x="3509962" y="5649912"/>
              <a:ext cx="579436" cy="655637"/>
            </a:xfrm>
            <a:custGeom>
              <a:avLst/>
              <a:gdLst/>
              <a:ahLst/>
              <a:cxnLst/>
              <a:rect l="0" t="0" r="0" b="0"/>
              <a:pathLst>
                <a:path w="154" h="172" extrusionOk="0">
                  <a:moveTo>
                    <a:pt x="129" y="76"/>
                  </a:moveTo>
                  <a:cubicBezTo>
                    <a:pt x="127" y="47"/>
                    <a:pt x="110" y="21"/>
                    <a:pt x="77" y="21"/>
                  </a:cubicBezTo>
                  <a:cubicBezTo>
                    <a:pt x="49" y="21"/>
                    <a:pt x="28" y="44"/>
                    <a:pt x="25" y="76"/>
                  </a:cubicBezTo>
                  <a:lnTo>
                    <a:pt x="129" y="76"/>
                  </a:lnTo>
                  <a:close/>
                  <a:moveTo>
                    <a:pt x="81" y="172"/>
                  </a:moveTo>
                  <a:cubicBezTo>
                    <a:pt x="36" y="172"/>
                    <a:pt x="0" y="137"/>
                    <a:pt x="0" y="86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3" y="0"/>
                    <a:pt x="78" y="0"/>
                  </a:cubicBezTo>
                  <a:cubicBezTo>
                    <a:pt x="126" y="0"/>
                    <a:pt x="154" y="40"/>
                    <a:pt x="154" y="83"/>
                  </a:cubicBezTo>
                  <a:cubicBezTo>
                    <a:pt x="154" y="90"/>
                    <a:pt x="148" y="95"/>
                    <a:pt x="142" y="95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28" y="130"/>
                    <a:pt x="53" y="150"/>
                    <a:pt x="82" y="150"/>
                  </a:cubicBezTo>
                  <a:cubicBezTo>
                    <a:pt x="102" y="150"/>
                    <a:pt x="117" y="142"/>
                    <a:pt x="129" y="131"/>
                  </a:cubicBezTo>
                  <a:cubicBezTo>
                    <a:pt x="131" y="130"/>
                    <a:pt x="133" y="128"/>
                    <a:pt x="136" y="128"/>
                  </a:cubicBezTo>
                  <a:cubicBezTo>
                    <a:pt x="142" y="128"/>
                    <a:pt x="146" y="133"/>
                    <a:pt x="146" y="139"/>
                  </a:cubicBezTo>
                  <a:cubicBezTo>
                    <a:pt x="146" y="142"/>
                    <a:pt x="145" y="145"/>
                    <a:pt x="142" y="147"/>
                  </a:cubicBezTo>
                  <a:cubicBezTo>
                    <a:pt x="127" y="162"/>
                    <a:pt x="109" y="172"/>
                    <a:pt x="81" y="1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102" name="Shape 102"/>
            <p:cNvSpPr/>
            <p:nvPr/>
          </p:nvSpPr>
          <p:spPr>
            <a:xfrm>
              <a:off x="2503488" y="5649912"/>
              <a:ext cx="547688" cy="655637"/>
            </a:xfrm>
            <a:custGeom>
              <a:avLst/>
              <a:gdLst/>
              <a:ahLst/>
              <a:cxnLst/>
              <a:rect l="0" t="0" r="0" b="0"/>
              <a:pathLst>
                <a:path w="146" h="172" extrusionOk="0">
                  <a:moveTo>
                    <a:pt x="122" y="107"/>
                  </a:moveTo>
                  <a:cubicBezTo>
                    <a:pt x="122" y="91"/>
                    <a:pt x="122" y="91"/>
                    <a:pt x="122" y="91"/>
                  </a:cubicBezTo>
                  <a:cubicBezTo>
                    <a:pt x="110" y="88"/>
                    <a:pt x="94" y="84"/>
                    <a:pt x="74" y="84"/>
                  </a:cubicBezTo>
                  <a:cubicBezTo>
                    <a:pt x="43" y="84"/>
                    <a:pt x="25" y="98"/>
                    <a:pt x="25" y="118"/>
                  </a:cubicBezTo>
                  <a:cubicBezTo>
                    <a:pt x="25" y="119"/>
                    <a:pt x="25" y="119"/>
                    <a:pt x="25" y="119"/>
                  </a:cubicBezTo>
                  <a:cubicBezTo>
                    <a:pt x="25" y="140"/>
                    <a:pt x="45" y="152"/>
                    <a:pt x="67" y="152"/>
                  </a:cubicBezTo>
                  <a:cubicBezTo>
                    <a:pt x="97" y="152"/>
                    <a:pt x="122" y="133"/>
                    <a:pt x="122" y="107"/>
                  </a:cubicBezTo>
                  <a:moveTo>
                    <a:pt x="0" y="120"/>
                  </a:moveTo>
                  <a:cubicBezTo>
                    <a:pt x="0" y="119"/>
                    <a:pt x="0" y="119"/>
                    <a:pt x="0" y="119"/>
                  </a:cubicBezTo>
                  <a:cubicBezTo>
                    <a:pt x="0" y="85"/>
                    <a:pt x="29" y="66"/>
                    <a:pt x="71" y="66"/>
                  </a:cubicBezTo>
                  <a:cubicBezTo>
                    <a:pt x="92" y="66"/>
                    <a:pt x="107" y="69"/>
                    <a:pt x="122" y="73"/>
                  </a:cubicBezTo>
                  <a:cubicBezTo>
                    <a:pt x="122" y="67"/>
                    <a:pt x="122" y="67"/>
                    <a:pt x="122" y="67"/>
                  </a:cubicBezTo>
                  <a:cubicBezTo>
                    <a:pt x="122" y="37"/>
                    <a:pt x="104" y="22"/>
                    <a:pt x="73" y="22"/>
                  </a:cubicBezTo>
                  <a:cubicBezTo>
                    <a:pt x="56" y="22"/>
                    <a:pt x="46" y="24"/>
                    <a:pt x="34" y="30"/>
                  </a:cubicBezTo>
                  <a:cubicBezTo>
                    <a:pt x="33" y="30"/>
                    <a:pt x="31" y="31"/>
                    <a:pt x="30" y="31"/>
                  </a:cubicBezTo>
                  <a:cubicBezTo>
                    <a:pt x="24" y="31"/>
                    <a:pt x="19" y="26"/>
                    <a:pt x="19" y="20"/>
                  </a:cubicBezTo>
                  <a:cubicBezTo>
                    <a:pt x="19" y="15"/>
                    <a:pt x="21" y="12"/>
                    <a:pt x="26" y="10"/>
                  </a:cubicBezTo>
                  <a:cubicBezTo>
                    <a:pt x="42" y="3"/>
                    <a:pt x="54" y="0"/>
                    <a:pt x="75" y="0"/>
                  </a:cubicBezTo>
                  <a:cubicBezTo>
                    <a:pt x="99" y="0"/>
                    <a:pt x="117" y="6"/>
                    <a:pt x="129" y="19"/>
                  </a:cubicBezTo>
                  <a:cubicBezTo>
                    <a:pt x="140" y="30"/>
                    <a:pt x="146" y="46"/>
                    <a:pt x="146" y="67"/>
                  </a:cubicBezTo>
                  <a:cubicBezTo>
                    <a:pt x="146" y="158"/>
                    <a:pt x="146" y="158"/>
                    <a:pt x="146" y="158"/>
                  </a:cubicBezTo>
                  <a:cubicBezTo>
                    <a:pt x="146" y="165"/>
                    <a:pt x="141" y="170"/>
                    <a:pt x="134" y="170"/>
                  </a:cubicBezTo>
                  <a:cubicBezTo>
                    <a:pt x="127" y="170"/>
                    <a:pt x="122" y="165"/>
                    <a:pt x="122" y="159"/>
                  </a:cubicBezTo>
                  <a:cubicBezTo>
                    <a:pt x="122" y="143"/>
                    <a:pt x="122" y="143"/>
                    <a:pt x="122" y="143"/>
                  </a:cubicBezTo>
                  <a:cubicBezTo>
                    <a:pt x="111" y="158"/>
                    <a:pt x="91" y="172"/>
                    <a:pt x="62" y="172"/>
                  </a:cubicBezTo>
                  <a:cubicBezTo>
                    <a:pt x="32" y="172"/>
                    <a:pt x="0" y="154"/>
                    <a:pt x="0" y="12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103" name="Shape 103"/>
            <p:cNvSpPr/>
            <p:nvPr/>
          </p:nvSpPr>
          <p:spPr>
            <a:xfrm>
              <a:off x="-84138" y="5622925"/>
              <a:ext cx="1635125" cy="682625"/>
            </a:xfrm>
            <a:custGeom>
              <a:avLst/>
              <a:gdLst/>
              <a:ahLst/>
              <a:cxnLst/>
              <a:rect l="0" t="0" r="0" b="0"/>
              <a:pathLst>
                <a:path w="435" h="179" extrusionOk="0">
                  <a:moveTo>
                    <a:pt x="49" y="18"/>
                  </a:moveTo>
                  <a:cubicBezTo>
                    <a:pt x="43" y="6"/>
                    <a:pt x="30" y="0"/>
                    <a:pt x="17" y="6"/>
                  </a:cubicBezTo>
                  <a:cubicBezTo>
                    <a:pt x="5" y="12"/>
                    <a:pt x="0" y="25"/>
                    <a:pt x="6" y="37"/>
                  </a:cubicBezTo>
                  <a:cubicBezTo>
                    <a:pt x="58" y="152"/>
                    <a:pt x="58" y="152"/>
                    <a:pt x="58" y="152"/>
                  </a:cubicBezTo>
                  <a:cubicBezTo>
                    <a:pt x="67" y="169"/>
                    <a:pt x="75" y="179"/>
                    <a:pt x="92" y="179"/>
                  </a:cubicBezTo>
                  <a:cubicBezTo>
                    <a:pt x="109" y="179"/>
                    <a:pt x="117" y="169"/>
                    <a:pt x="125" y="152"/>
                  </a:cubicBezTo>
                  <a:cubicBezTo>
                    <a:pt x="125" y="152"/>
                    <a:pt x="171" y="52"/>
                    <a:pt x="171" y="51"/>
                  </a:cubicBezTo>
                  <a:cubicBezTo>
                    <a:pt x="172" y="50"/>
                    <a:pt x="173" y="46"/>
                    <a:pt x="178" y="46"/>
                  </a:cubicBezTo>
                  <a:cubicBezTo>
                    <a:pt x="182" y="47"/>
                    <a:pt x="185" y="50"/>
                    <a:pt x="185" y="54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185" y="166"/>
                    <a:pt x="193" y="179"/>
                    <a:pt x="209" y="179"/>
                  </a:cubicBezTo>
                  <a:cubicBezTo>
                    <a:pt x="225" y="179"/>
                    <a:pt x="234" y="166"/>
                    <a:pt x="234" y="151"/>
                  </a:cubicBezTo>
                  <a:cubicBezTo>
                    <a:pt x="234" y="72"/>
                    <a:pt x="234" y="72"/>
                    <a:pt x="234" y="72"/>
                  </a:cubicBezTo>
                  <a:cubicBezTo>
                    <a:pt x="234" y="56"/>
                    <a:pt x="245" y="46"/>
                    <a:pt x="260" y="46"/>
                  </a:cubicBezTo>
                  <a:cubicBezTo>
                    <a:pt x="275" y="46"/>
                    <a:pt x="285" y="57"/>
                    <a:pt x="285" y="72"/>
                  </a:cubicBezTo>
                  <a:cubicBezTo>
                    <a:pt x="285" y="151"/>
                    <a:pt x="285" y="151"/>
                    <a:pt x="285" y="151"/>
                  </a:cubicBezTo>
                  <a:cubicBezTo>
                    <a:pt x="285" y="166"/>
                    <a:pt x="294" y="179"/>
                    <a:pt x="310" y="179"/>
                  </a:cubicBezTo>
                  <a:cubicBezTo>
                    <a:pt x="326" y="179"/>
                    <a:pt x="334" y="166"/>
                    <a:pt x="334" y="151"/>
                  </a:cubicBezTo>
                  <a:cubicBezTo>
                    <a:pt x="334" y="72"/>
                    <a:pt x="334" y="72"/>
                    <a:pt x="334" y="72"/>
                  </a:cubicBezTo>
                  <a:cubicBezTo>
                    <a:pt x="334" y="56"/>
                    <a:pt x="345" y="46"/>
                    <a:pt x="360" y="46"/>
                  </a:cubicBezTo>
                  <a:cubicBezTo>
                    <a:pt x="375" y="46"/>
                    <a:pt x="385" y="57"/>
                    <a:pt x="385" y="72"/>
                  </a:cubicBezTo>
                  <a:cubicBezTo>
                    <a:pt x="385" y="151"/>
                    <a:pt x="385" y="151"/>
                    <a:pt x="385" y="151"/>
                  </a:cubicBezTo>
                  <a:cubicBezTo>
                    <a:pt x="385" y="166"/>
                    <a:pt x="394" y="179"/>
                    <a:pt x="410" y="179"/>
                  </a:cubicBezTo>
                  <a:cubicBezTo>
                    <a:pt x="426" y="179"/>
                    <a:pt x="435" y="166"/>
                    <a:pt x="435" y="151"/>
                  </a:cubicBezTo>
                  <a:cubicBezTo>
                    <a:pt x="435" y="61"/>
                    <a:pt x="435" y="61"/>
                    <a:pt x="435" y="61"/>
                  </a:cubicBezTo>
                  <a:cubicBezTo>
                    <a:pt x="435" y="27"/>
                    <a:pt x="408" y="4"/>
                    <a:pt x="375" y="4"/>
                  </a:cubicBezTo>
                  <a:cubicBezTo>
                    <a:pt x="343" y="4"/>
                    <a:pt x="323" y="26"/>
                    <a:pt x="323" y="26"/>
                  </a:cubicBezTo>
                  <a:cubicBezTo>
                    <a:pt x="312" y="12"/>
                    <a:pt x="297" y="4"/>
                    <a:pt x="272" y="4"/>
                  </a:cubicBezTo>
                  <a:cubicBezTo>
                    <a:pt x="246" y="4"/>
                    <a:pt x="223" y="26"/>
                    <a:pt x="223" y="26"/>
                  </a:cubicBezTo>
                  <a:cubicBezTo>
                    <a:pt x="212" y="12"/>
                    <a:pt x="194" y="4"/>
                    <a:pt x="178" y="4"/>
                  </a:cubicBezTo>
                  <a:cubicBezTo>
                    <a:pt x="155" y="4"/>
                    <a:pt x="136" y="14"/>
                    <a:pt x="125" y="40"/>
                  </a:cubicBezTo>
                  <a:cubicBezTo>
                    <a:pt x="92" y="119"/>
                    <a:pt x="92" y="119"/>
                    <a:pt x="92" y="119"/>
                  </a:cubicBezTo>
                  <a:lnTo>
                    <a:pt x="49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104" name="Shape 104"/>
            <p:cNvSpPr/>
            <p:nvPr/>
          </p:nvSpPr>
          <p:spPr>
            <a:xfrm>
              <a:off x="4097337" y="5649912"/>
              <a:ext cx="149225" cy="157163"/>
            </a:xfrm>
            <a:custGeom>
              <a:avLst/>
              <a:gdLst/>
              <a:ahLst/>
              <a:cxnLst/>
              <a:rect l="0" t="0" r="0" b="0"/>
              <a:pathLst>
                <a:path w="40" h="41" extrusionOk="0">
                  <a:moveTo>
                    <a:pt x="37" y="20"/>
                  </a:moveTo>
                  <a:cubicBezTo>
                    <a:pt x="37" y="20"/>
                    <a:pt x="37" y="20"/>
                    <a:pt x="37" y="20"/>
                  </a:cubicBezTo>
                  <a:cubicBezTo>
                    <a:pt x="37" y="11"/>
                    <a:pt x="29" y="4"/>
                    <a:pt x="20" y="4"/>
                  </a:cubicBezTo>
                  <a:cubicBezTo>
                    <a:pt x="11" y="4"/>
                    <a:pt x="3" y="11"/>
                    <a:pt x="3" y="20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30"/>
                    <a:pt x="11" y="37"/>
                    <a:pt x="20" y="37"/>
                  </a:cubicBezTo>
                  <a:cubicBezTo>
                    <a:pt x="29" y="37"/>
                    <a:pt x="37" y="30"/>
                    <a:pt x="37" y="20"/>
                  </a:cubicBezTo>
                  <a:moveTo>
                    <a:pt x="0" y="21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0" y="32"/>
                    <a:pt x="31" y="41"/>
                    <a:pt x="20" y="41"/>
                  </a:cubicBezTo>
                  <a:cubicBezTo>
                    <a:pt x="8" y="41"/>
                    <a:pt x="0" y="32"/>
                    <a:pt x="0" y="2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105" name="Shape 105"/>
            <p:cNvSpPr/>
            <p:nvPr/>
          </p:nvSpPr>
          <p:spPr>
            <a:xfrm>
              <a:off x="4141787" y="5688012"/>
              <a:ext cx="63498" cy="76198"/>
            </a:xfrm>
            <a:custGeom>
              <a:avLst/>
              <a:gdLst/>
              <a:ahLst/>
              <a:cxnLst/>
              <a:rect l="0" t="0" r="0" b="0"/>
              <a:pathLst>
                <a:path w="17" h="20" extrusionOk="0">
                  <a:moveTo>
                    <a:pt x="9" y="10"/>
                  </a:moveTo>
                  <a:cubicBezTo>
                    <a:pt x="11" y="10"/>
                    <a:pt x="12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5"/>
                    <a:pt x="11" y="4"/>
                    <a:pt x="9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0"/>
                    <a:pt x="5" y="10"/>
                    <a:pt x="5" y="10"/>
                  </a:cubicBezTo>
                  <a:lnTo>
                    <a:pt x="9" y="10"/>
                  </a:lnTo>
                  <a:close/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2" y="0"/>
                    <a:pt x="14" y="1"/>
                    <a:pt x="15" y="2"/>
                  </a:cubicBezTo>
                  <a:cubicBezTo>
                    <a:pt x="16" y="3"/>
                    <a:pt x="17" y="5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0"/>
                    <a:pt x="15" y="12"/>
                    <a:pt x="13" y="13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7"/>
                    <a:pt x="16" y="18"/>
                    <a:pt x="16" y="18"/>
                  </a:cubicBezTo>
                  <a:cubicBezTo>
                    <a:pt x="16" y="19"/>
                    <a:pt x="15" y="20"/>
                    <a:pt x="14" y="20"/>
                  </a:cubicBezTo>
                  <a:cubicBezTo>
                    <a:pt x="13" y="20"/>
                    <a:pt x="13" y="20"/>
                    <a:pt x="12" y="19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4" y="20"/>
                    <a:pt x="2" y="20"/>
                  </a:cubicBezTo>
                  <a:cubicBezTo>
                    <a:pt x="1" y="20"/>
                    <a:pt x="0" y="19"/>
                    <a:pt x="0" y="18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etric 3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1295400" y="4740498"/>
            <a:ext cx="3048000" cy="1415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3175" indent="-3175" algn="r" rtl="0">
              <a:spcBef>
                <a:spcPts val="0"/>
              </a:spcBef>
              <a:buClr>
                <a:srgbClr val="003448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2"/>
          </p:nvPr>
        </p:nvSpPr>
        <p:spPr>
          <a:xfrm>
            <a:off x="4572000" y="4740498"/>
            <a:ext cx="3383280" cy="1415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3175" indent="-3175" rtl="0">
              <a:spcBef>
                <a:spcPts val="0"/>
              </a:spcBef>
              <a:buClr>
                <a:srgbClr val="003448"/>
              </a:buClr>
              <a:buFont typeface="Arial"/>
              <a:buNone/>
              <a:defRPr/>
            </a:lvl1pPr>
            <a:lvl2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2pPr>
            <a:lvl3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3pPr>
            <a:lvl4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4pPr>
            <a:lvl5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5pPr>
            <a:lvl6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6pPr>
            <a:lvl7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7pPr>
            <a:lvl8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8pPr>
            <a:lvl9pPr marL="3175" indent="-3175" rtl="0">
              <a:spcBef>
                <a:spcPts val="0"/>
              </a:spcBef>
              <a:buClr>
                <a:srgbClr val="004A69"/>
              </a:buClr>
              <a:buFont typeface="Arial"/>
              <a:buNone/>
              <a:defRPr/>
            </a:lvl9pPr>
          </a:lstStyle>
          <a:p>
            <a:endParaRPr/>
          </a:p>
        </p:txBody>
      </p:sp>
      <p:grpSp>
        <p:nvGrpSpPr>
          <p:cNvPr id="109" name="Shape 109"/>
          <p:cNvGrpSpPr/>
          <p:nvPr/>
        </p:nvGrpSpPr>
        <p:grpSpPr>
          <a:xfrm>
            <a:off x="448522" y="6446043"/>
            <a:ext cx="1099792" cy="173354"/>
            <a:chOff x="-84138" y="5622925"/>
            <a:chExt cx="4330700" cy="682625"/>
          </a:xfrm>
        </p:grpSpPr>
        <p:sp>
          <p:nvSpPr>
            <p:cNvPr id="110" name="Shape 110"/>
            <p:cNvSpPr/>
            <p:nvPr/>
          </p:nvSpPr>
          <p:spPr>
            <a:xfrm>
              <a:off x="1589087" y="5649912"/>
              <a:ext cx="914400" cy="647699"/>
            </a:xfrm>
            <a:custGeom>
              <a:avLst/>
              <a:gdLst/>
              <a:ahLst/>
              <a:cxnLst/>
              <a:rect l="0" t="0" r="0" b="0"/>
              <a:pathLst>
                <a:path w="243" h="170" extrusionOk="0">
                  <a:moveTo>
                    <a:pt x="52" y="159"/>
                  </a:moveTo>
                  <a:cubicBezTo>
                    <a:pt x="2" y="19"/>
                    <a:pt x="2" y="19"/>
                    <a:pt x="2" y="19"/>
                  </a:cubicBezTo>
                  <a:cubicBezTo>
                    <a:pt x="1" y="17"/>
                    <a:pt x="0" y="14"/>
                    <a:pt x="0" y="12"/>
                  </a:cubicBezTo>
                  <a:cubicBezTo>
                    <a:pt x="0" y="6"/>
                    <a:pt x="5" y="0"/>
                    <a:pt x="13" y="0"/>
                  </a:cubicBezTo>
                  <a:cubicBezTo>
                    <a:pt x="19" y="0"/>
                    <a:pt x="23" y="4"/>
                    <a:pt x="25" y="11"/>
                  </a:cubicBezTo>
                  <a:cubicBezTo>
                    <a:pt x="67" y="131"/>
                    <a:pt x="67" y="131"/>
                    <a:pt x="67" y="131"/>
                  </a:cubicBezTo>
                  <a:cubicBezTo>
                    <a:pt x="109" y="10"/>
                    <a:pt x="109" y="10"/>
                    <a:pt x="109" y="10"/>
                  </a:cubicBezTo>
                  <a:cubicBezTo>
                    <a:pt x="111" y="4"/>
                    <a:pt x="114" y="0"/>
                    <a:pt x="121" y="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9" y="0"/>
                    <a:pt x="133" y="4"/>
                    <a:pt x="135" y="10"/>
                  </a:cubicBezTo>
                  <a:cubicBezTo>
                    <a:pt x="177" y="131"/>
                    <a:pt x="177" y="131"/>
                    <a:pt x="177" y="131"/>
                  </a:cubicBezTo>
                  <a:cubicBezTo>
                    <a:pt x="219" y="10"/>
                    <a:pt x="219" y="10"/>
                    <a:pt x="219" y="10"/>
                  </a:cubicBezTo>
                  <a:cubicBezTo>
                    <a:pt x="221" y="5"/>
                    <a:pt x="224" y="0"/>
                    <a:pt x="231" y="0"/>
                  </a:cubicBezTo>
                  <a:cubicBezTo>
                    <a:pt x="238" y="0"/>
                    <a:pt x="243" y="6"/>
                    <a:pt x="243" y="12"/>
                  </a:cubicBezTo>
                  <a:cubicBezTo>
                    <a:pt x="243" y="14"/>
                    <a:pt x="242" y="17"/>
                    <a:pt x="241" y="19"/>
                  </a:cubicBezTo>
                  <a:cubicBezTo>
                    <a:pt x="191" y="159"/>
                    <a:pt x="191" y="159"/>
                    <a:pt x="191" y="159"/>
                  </a:cubicBezTo>
                  <a:cubicBezTo>
                    <a:pt x="188" y="166"/>
                    <a:pt x="183" y="170"/>
                    <a:pt x="177" y="170"/>
                  </a:cubicBezTo>
                  <a:cubicBezTo>
                    <a:pt x="176" y="170"/>
                    <a:pt x="176" y="170"/>
                    <a:pt x="176" y="170"/>
                  </a:cubicBezTo>
                  <a:cubicBezTo>
                    <a:pt x="170" y="170"/>
                    <a:pt x="165" y="166"/>
                    <a:pt x="163" y="159"/>
                  </a:cubicBezTo>
                  <a:cubicBezTo>
                    <a:pt x="122" y="40"/>
                    <a:pt x="122" y="40"/>
                    <a:pt x="122" y="40"/>
                  </a:cubicBezTo>
                  <a:cubicBezTo>
                    <a:pt x="80" y="159"/>
                    <a:pt x="80" y="159"/>
                    <a:pt x="80" y="159"/>
                  </a:cubicBezTo>
                  <a:cubicBezTo>
                    <a:pt x="78" y="166"/>
                    <a:pt x="73" y="170"/>
                    <a:pt x="66" y="170"/>
                  </a:cubicBezTo>
                  <a:cubicBezTo>
                    <a:pt x="66" y="170"/>
                    <a:pt x="66" y="170"/>
                    <a:pt x="66" y="170"/>
                  </a:cubicBezTo>
                  <a:cubicBezTo>
                    <a:pt x="60" y="170"/>
                    <a:pt x="55" y="166"/>
                    <a:pt x="52" y="159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111" name="Shape 111"/>
            <p:cNvSpPr/>
            <p:nvPr/>
          </p:nvSpPr>
          <p:spPr>
            <a:xfrm>
              <a:off x="3163888" y="5649912"/>
              <a:ext cx="354011" cy="647699"/>
            </a:xfrm>
            <a:custGeom>
              <a:avLst/>
              <a:gdLst/>
              <a:ahLst/>
              <a:cxnLst/>
              <a:rect l="0" t="0" r="0" b="0"/>
              <a:pathLst>
                <a:path w="94" h="170" extrusionOk="0">
                  <a:moveTo>
                    <a:pt x="0" y="13"/>
                  </a:moveTo>
                  <a:cubicBezTo>
                    <a:pt x="0" y="6"/>
                    <a:pt x="5" y="0"/>
                    <a:pt x="12" y="0"/>
                  </a:cubicBezTo>
                  <a:cubicBezTo>
                    <a:pt x="19" y="0"/>
                    <a:pt x="24" y="5"/>
                    <a:pt x="24" y="13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37" y="13"/>
                    <a:pt x="64" y="0"/>
                    <a:pt x="82" y="0"/>
                  </a:cubicBezTo>
                  <a:cubicBezTo>
                    <a:pt x="89" y="0"/>
                    <a:pt x="94" y="6"/>
                    <a:pt x="94" y="13"/>
                  </a:cubicBezTo>
                  <a:cubicBezTo>
                    <a:pt x="94" y="20"/>
                    <a:pt x="89" y="24"/>
                    <a:pt x="83" y="25"/>
                  </a:cubicBezTo>
                  <a:cubicBezTo>
                    <a:pt x="51" y="29"/>
                    <a:pt x="24" y="53"/>
                    <a:pt x="24" y="101"/>
                  </a:cubicBezTo>
                  <a:cubicBezTo>
                    <a:pt x="24" y="157"/>
                    <a:pt x="24" y="157"/>
                    <a:pt x="24" y="157"/>
                  </a:cubicBezTo>
                  <a:cubicBezTo>
                    <a:pt x="24" y="164"/>
                    <a:pt x="19" y="170"/>
                    <a:pt x="12" y="170"/>
                  </a:cubicBezTo>
                  <a:cubicBezTo>
                    <a:pt x="5" y="170"/>
                    <a:pt x="0" y="164"/>
                    <a:pt x="0" y="157"/>
                  </a:cubicBezTo>
                  <a:lnTo>
                    <a:pt x="0" y="13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112" name="Shape 112"/>
            <p:cNvSpPr/>
            <p:nvPr/>
          </p:nvSpPr>
          <p:spPr>
            <a:xfrm>
              <a:off x="3509962" y="5649912"/>
              <a:ext cx="579436" cy="655637"/>
            </a:xfrm>
            <a:custGeom>
              <a:avLst/>
              <a:gdLst/>
              <a:ahLst/>
              <a:cxnLst/>
              <a:rect l="0" t="0" r="0" b="0"/>
              <a:pathLst>
                <a:path w="154" h="172" extrusionOk="0">
                  <a:moveTo>
                    <a:pt x="129" y="76"/>
                  </a:moveTo>
                  <a:cubicBezTo>
                    <a:pt x="127" y="47"/>
                    <a:pt x="110" y="21"/>
                    <a:pt x="77" y="21"/>
                  </a:cubicBezTo>
                  <a:cubicBezTo>
                    <a:pt x="49" y="21"/>
                    <a:pt x="28" y="44"/>
                    <a:pt x="25" y="76"/>
                  </a:cubicBezTo>
                  <a:lnTo>
                    <a:pt x="129" y="76"/>
                  </a:lnTo>
                  <a:close/>
                  <a:moveTo>
                    <a:pt x="81" y="172"/>
                  </a:moveTo>
                  <a:cubicBezTo>
                    <a:pt x="36" y="172"/>
                    <a:pt x="0" y="137"/>
                    <a:pt x="0" y="86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3" y="0"/>
                    <a:pt x="78" y="0"/>
                  </a:cubicBezTo>
                  <a:cubicBezTo>
                    <a:pt x="126" y="0"/>
                    <a:pt x="154" y="40"/>
                    <a:pt x="154" y="83"/>
                  </a:cubicBezTo>
                  <a:cubicBezTo>
                    <a:pt x="154" y="90"/>
                    <a:pt x="148" y="95"/>
                    <a:pt x="142" y="95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28" y="130"/>
                    <a:pt x="53" y="150"/>
                    <a:pt x="82" y="150"/>
                  </a:cubicBezTo>
                  <a:cubicBezTo>
                    <a:pt x="102" y="150"/>
                    <a:pt x="117" y="142"/>
                    <a:pt x="129" y="131"/>
                  </a:cubicBezTo>
                  <a:cubicBezTo>
                    <a:pt x="131" y="130"/>
                    <a:pt x="133" y="128"/>
                    <a:pt x="136" y="128"/>
                  </a:cubicBezTo>
                  <a:cubicBezTo>
                    <a:pt x="142" y="128"/>
                    <a:pt x="146" y="133"/>
                    <a:pt x="146" y="139"/>
                  </a:cubicBezTo>
                  <a:cubicBezTo>
                    <a:pt x="146" y="142"/>
                    <a:pt x="145" y="145"/>
                    <a:pt x="142" y="147"/>
                  </a:cubicBezTo>
                  <a:cubicBezTo>
                    <a:pt x="127" y="162"/>
                    <a:pt x="109" y="172"/>
                    <a:pt x="81" y="172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113" name="Shape 113"/>
            <p:cNvSpPr/>
            <p:nvPr/>
          </p:nvSpPr>
          <p:spPr>
            <a:xfrm>
              <a:off x="2503488" y="5649912"/>
              <a:ext cx="547688" cy="655637"/>
            </a:xfrm>
            <a:custGeom>
              <a:avLst/>
              <a:gdLst/>
              <a:ahLst/>
              <a:cxnLst/>
              <a:rect l="0" t="0" r="0" b="0"/>
              <a:pathLst>
                <a:path w="146" h="172" extrusionOk="0">
                  <a:moveTo>
                    <a:pt x="122" y="107"/>
                  </a:moveTo>
                  <a:cubicBezTo>
                    <a:pt x="122" y="91"/>
                    <a:pt x="122" y="91"/>
                    <a:pt x="122" y="91"/>
                  </a:cubicBezTo>
                  <a:cubicBezTo>
                    <a:pt x="110" y="88"/>
                    <a:pt x="94" y="84"/>
                    <a:pt x="74" y="84"/>
                  </a:cubicBezTo>
                  <a:cubicBezTo>
                    <a:pt x="43" y="84"/>
                    <a:pt x="25" y="98"/>
                    <a:pt x="25" y="118"/>
                  </a:cubicBezTo>
                  <a:cubicBezTo>
                    <a:pt x="25" y="119"/>
                    <a:pt x="25" y="119"/>
                    <a:pt x="25" y="119"/>
                  </a:cubicBezTo>
                  <a:cubicBezTo>
                    <a:pt x="25" y="140"/>
                    <a:pt x="45" y="152"/>
                    <a:pt x="67" y="152"/>
                  </a:cubicBezTo>
                  <a:cubicBezTo>
                    <a:pt x="97" y="152"/>
                    <a:pt x="122" y="133"/>
                    <a:pt x="122" y="107"/>
                  </a:cubicBezTo>
                  <a:moveTo>
                    <a:pt x="0" y="120"/>
                  </a:moveTo>
                  <a:cubicBezTo>
                    <a:pt x="0" y="119"/>
                    <a:pt x="0" y="119"/>
                    <a:pt x="0" y="119"/>
                  </a:cubicBezTo>
                  <a:cubicBezTo>
                    <a:pt x="0" y="85"/>
                    <a:pt x="29" y="66"/>
                    <a:pt x="71" y="66"/>
                  </a:cubicBezTo>
                  <a:cubicBezTo>
                    <a:pt x="92" y="66"/>
                    <a:pt x="107" y="69"/>
                    <a:pt x="122" y="73"/>
                  </a:cubicBezTo>
                  <a:cubicBezTo>
                    <a:pt x="122" y="67"/>
                    <a:pt x="122" y="67"/>
                    <a:pt x="122" y="67"/>
                  </a:cubicBezTo>
                  <a:cubicBezTo>
                    <a:pt x="122" y="37"/>
                    <a:pt x="104" y="22"/>
                    <a:pt x="73" y="22"/>
                  </a:cubicBezTo>
                  <a:cubicBezTo>
                    <a:pt x="56" y="22"/>
                    <a:pt x="46" y="24"/>
                    <a:pt x="34" y="30"/>
                  </a:cubicBezTo>
                  <a:cubicBezTo>
                    <a:pt x="33" y="30"/>
                    <a:pt x="31" y="31"/>
                    <a:pt x="30" y="31"/>
                  </a:cubicBezTo>
                  <a:cubicBezTo>
                    <a:pt x="24" y="31"/>
                    <a:pt x="19" y="26"/>
                    <a:pt x="19" y="20"/>
                  </a:cubicBezTo>
                  <a:cubicBezTo>
                    <a:pt x="19" y="15"/>
                    <a:pt x="21" y="12"/>
                    <a:pt x="26" y="10"/>
                  </a:cubicBezTo>
                  <a:cubicBezTo>
                    <a:pt x="42" y="3"/>
                    <a:pt x="54" y="0"/>
                    <a:pt x="75" y="0"/>
                  </a:cubicBezTo>
                  <a:cubicBezTo>
                    <a:pt x="99" y="0"/>
                    <a:pt x="117" y="6"/>
                    <a:pt x="129" y="19"/>
                  </a:cubicBezTo>
                  <a:cubicBezTo>
                    <a:pt x="140" y="30"/>
                    <a:pt x="146" y="46"/>
                    <a:pt x="146" y="67"/>
                  </a:cubicBezTo>
                  <a:cubicBezTo>
                    <a:pt x="146" y="158"/>
                    <a:pt x="146" y="158"/>
                    <a:pt x="146" y="158"/>
                  </a:cubicBezTo>
                  <a:cubicBezTo>
                    <a:pt x="146" y="165"/>
                    <a:pt x="141" y="170"/>
                    <a:pt x="134" y="170"/>
                  </a:cubicBezTo>
                  <a:cubicBezTo>
                    <a:pt x="127" y="170"/>
                    <a:pt x="122" y="165"/>
                    <a:pt x="122" y="159"/>
                  </a:cubicBezTo>
                  <a:cubicBezTo>
                    <a:pt x="122" y="143"/>
                    <a:pt x="122" y="143"/>
                    <a:pt x="122" y="143"/>
                  </a:cubicBezTo>
                  <a:cubicBezTo>
                    <a:pt x="111" y="158"/>
                    <a:pt x="91" y="172"/>
                    <a:pt x="62" y="172"/>
                  </a:cubicBezTo>
                  <a:cubicBezTo>
                    <a:pt x="32" y="172"/>
                    <a:pt x="0" y="154"/>
                    <a:pt x="0" y="12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114" name="Shape 114"/>
            <p:cNvSpPr/>
            <p:nvPr/>
          </p:nvSpPr>
          <p:spPr>
            <a:xfrm>
              <a:off x="-84138" y="5622925"/>
              <a:ext cx="1635125" cy="682625"/>
            </a:xfrm>
            <a:custGeom>
              <a:avLst/>
              <a:gdLst/>
              <a:ahLst/>
              <a:cxnLst/>
              <a:rect l="0" t="0" r="0" b="0"/>
              <a:pathLst>
                <a:path w="435" h="179" extrusionOk="0">
                  <a:moveTo>
                    <a:pt x="49" y="18"/>
                  </a:moveTo>
                  <a:cubicBezTo>
                    <a:pt x="43" y="6"/>
                    <a:pt x="30" y="0"/>
                    <a:pt x="17" y="6"/>
                  </a:cubicBezTo>
                  <a:cubicBezTo>
                    <a:pt x="5" y="12"/>
                    <a:pt x="0" y="25"/>
                    <a:pt x="6" y="37"/>
                  </a:cubicBezTo>
                  <a:cubicBezTo>
                    <a:pt x="58" y="152"/>
                    <a:pt x="58" y="152"/>
                    <a:pt x="58" y="152"/>
                  </a:cubicBezTo>
                  <a:cubicBezTo>
                    <a:pt x="67" y="169"/>
                    <a:pt x="75" y="179"/>
                    <a:pt x="92" y="179"/>
                  </a:cubicBezTo>
                  <a:cubicBezTo>
                    <a:pt x="109" y="179"/>
                    <a:pt x="117" y="169"/>
                    <a:pt x="125" y="152"/>
                  </a:cubicBezTo>
                  <a:cubicBezTo>
                    <a:pt x="125" y="152"/>
                    <a:pt x="171" y="52"/>
                    <a:pt x="171" y="51"/>
                  </a:cubicBezTo>
                  <a:cubicBezTo>
                    <a:pt x="172" y="50"/>
                    <a:pt x="173" y="46"/>
                    <a:pt x="178" y="46"/>
                  </a:cubicBezTo>
                  <a:cubicBezTo>
                    <a:pt x="182" y="47"/>
                    <a:pt x="185" y="50"/>
                    <a:pt x="185" y="54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185" y="166"/>
                    <a:pt x="193" y="179"/>
                    <a:pt x="209" y="179"/>
                  </a:cubicBezTo>
                  <a:cubicBezTo>
                    <a:pt x="225" y="179"/>
                    <a:pt x="234" y="166"/>
                    <a:pt x="234" y="151"/>
                  </a:cubicBezTo>
                  <a:cubicBezTo>
                    <a:pt x="234" y="72"/>
                    <a:pt x="234" y="72"/>
                    <a:pt x="234" y="72"/>
                  </a:cubicBezTo>
                  <a:cubicBezTo>
                    <a:pt x="234" y="56"/>
                    <a:pt x="245" y="46"/>
                    <a:pt x="260" y="46"/>
                  </a:cubicBezTo>
                  <a:cubicBezTo>
                    <a:pt x="275" y="46"/>
                    <a:pt x="285" y="57"/>
                    <a:pt x="285" y="72"/>
                  </a:cubicBezTo>
                  <a:cubicBezTo>
                    <a:pt x="285" y="151"/>
                    <a:pt x="285" y="151"/>
                    <a:pt x="285" y="151"/>
                  </a:cubicBezTo>
                  <a:cubicBezTo>
                    <a:pt x="285" y="166"/>
                    <a:pt x="294" y="179"/>
                    <a:pt x="310" y="179"/>
                  </a:cubicBezTo>
                  <a:cubicBezTo>
                    <a:pt x="326" y="179"/>
                    <a:pt x="334" y="166"/>
                    <a:pt x="334" y="151"/>
                  </a:cubicBezTo>
                  <a:cubicBezTo>
                    <a:pt x="334" y="72"/>
                    <a:pt x="334" y="72"/>
                    <a:pt x="334" y="72"/>
                  </a:cubicBezTo>
                  <a:cubicBezTo>
                    <a:pt x="334" y="56"/>
                    <a:pt x="345" y="46"/>
                    <a:pt x="360" y="46"/>
                  </a:cubicBezTo>
                  <a:cubicBezTo>
                    <a:pt x="375" y="46"/>
                    <a:pt x="385" y="57"/>
                    <a:pt x="385" y="72"/>
                  </a:cubicBezTo>
                  <a:cubicBezTo>
                    <a:pt x="385" y="151"/>
                    <a:pt x="385" y="151"/>
                    <a:pt x="385" y="151"/>
                  </a:cubicBezTo>
                  <a:cubicBezTo>
                    <a:pt x="385" y="166"/>
                    <a:pt x="394" y="179"/>
                    <a:pt x="410" y="179"/>
                  </a:cubicBezTo>
                  <a:cubicBezTo>
                    <a:pt x="426" y="179"/>
                    <a:pt x="435" y="166"/>
                    <a:pt x="435" y="151"/>
                  </a:cubicBezTo>
                  <a:cubicBezTo>
                    <a:pt x="435" y="61"/>
                    <a:pt x="435" y="61"/>
                    <a:pt x="435" y="61"/>
                  </a:cubicBezTo>
                  <a:cubicBezTo>
                    <a:pt x="435" y="27"/>
                    <a:pt x="408" y="4"/>
                    <a:pt x="375" y="4"/>
                  </a:cubicBezTo>
                  <a:cubicBezTo>
                    <a:pt x="343" y="4"/>
                    <a:pt x="323" y="26"/>
                    <a:pt x="323" y="26"/>
                  </a:cubicBezTo>
                  <a:cubicBezTo>
                    <a:pt x="312" y="12"/>
                    <a:pt x="297" y="4"/>
                    <a:pt x="272" y="4"/>
                  </a:cubicBezTo>
                  <a:cubicBezTo>
                    <a:pt x="246" y="4"/>
                    <a:pt x="223" y="26"/>
                    <a:pt x="223" y="26"/>
                  </a:cubicBezTo>
                  <a:cubicBezTo>
                    <a:pt x="212" y="12"/>
                    <a:pt x="194" y="4"/>
                    <a:pt x="178" y="4"/>
                  </a:cubicBezTo>
                  <a:cubicBezTo>
                    <a:pt x="155" y="4"/>
                    <a:pt x="136" y="14"/>
                    <a:pt x="125" y="40"/>
                  </a:cubicBezTo>
                  <a:cubicBezTo>
                    <a:pt x="92" y="119"/>
                    <a:pt x="92" y="119"/>
                    <a:pt x="92" y="119"/>
                  </a:cubicBezTo>
                  <a:lnTo>
                    <a:pt x="49" y="18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115" name="Shape 115"/>
            <p:cNvSpPr/>
            <p:nvPr/>
          </p:nvSpPr>
          <p:spPr>
            <a:xfrm>
              <a:off x="4097337" y="5649912"/>
              <a:ext cx="149225" cy="157163"/>
            </a:xfrm>
            <a:custGeom>
              <a:avLst/>
              <a:gdLst/>
              <a:ahLst/>
              <a:cxnLst/>
              <a:rect l="0" t="0" r="0" b="0"/>
              <a:pathLst>
                <a:path w="40" h="41" extrusionOk="0">
                  <a:moveTo>
                    <a:pt x="37" y="20"/>
                  </a:moveTo>
                  <a:cubicBezTo>
                    <a:pt x="37" y="20"/>
                    <a:pt x="37" y="20"/>
                    <a:pt x="37" y="20"/>
                  </a:cubicBezTo>
                  <a:cubicBezTo>
                    <a:pt x="37" y="11"/>
                    <a:pt x="29" y="4"/>
                    <a:pt x="20" y="4"/>
                  </a:cubicBezTo>
                  <a:cubicBezTo>
                    <a:pt x="11" y="4"/>
                    <a:pt x="3" y="11"/>
                    <a:pt x="3" y="20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30"/>
                    <a:pt x="11" y="37"/>
                    <a:pt x="20" y="37"/>
                  </a:cubicBezTo>
                  <a:cubicBezTo>
                    <a:pt x="29" y="37"/>
                    <a:pt x="37" y="30"/>
                    <a:pt x="37" y="20"/>
                  </a:cubicBezTo>
                  <a:moveTo>
                    <a:pt x="0" y="21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0" y="32"/>
                    <a:pt x="31" y="41"/>
                    <a:pt x="20" y="41"/>
                  </a:cubicBezTo>
                  <a:cubicBezTo>
                    <a:pt x="8" y="41"/>
                    <a:pt x="0" y="32"/>
                    <a:pt x="0" y="21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116" name="Shape 116"/>
            <p:cNvSpPr/>
            <p:nvPr/>
          </p:nvSpPr>
          <p:spPr>
            <a:xfrm>
              <a:off x="4141787" y="5688012"/>
              <a:ext cx="63498" cy="76198"/>
            </a:xfrm>
            <a:custGeom>
              <a:avLst/>
              <a:gdLst/>
              <a:ahLst/>
              <a:cxnLst/>
              <a:rect l="0" t="0" r="0" b="0"/>
              <a:pathLst>
                <a:path w="17" h="20" extrusionOk="0">
                  <a:moveTo>
                    <a:pt x="9" y="10"/>
                  </a:moveTo>
                  <a:cubicBezTo>
                    <a:pt x="11" y="10"/>
                    <a:pt x="12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5"/>
                    <a:pt x="11" y="4"/>
                    <a:pt x="9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0"/>
                    <a:pt x="5" y="10"/>
                    <a:pt x="5" y="10"/>
                  </a:cubicBezTo>
                  <a:lnTo>
                    <a:pt x="9" y="10"/>
                  </a:lnTo>
                  <a:close/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2" y="0"/>
                    <a:pt x="14" y="1"/>
                    <a:pt x="15" y="2"/>
                  </a:cubicBezTo>
                  <a:cubicBezTo>
                    <a:pt x="16" y="3"/>
                    <a:pt x="17" y="5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0"/>
                    <a:pt x="15" y="12"/>
                    <a:pt x="13" y="13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7"/>
                    <a:pt x="16" y="18"/>
                    <a:pt x="16" y="18"/>
                  </a:cubicBezTo>
                  <a:cubicBezTo>
                    <a:pt x="16" y="19"/>
                    <a:pt x="15" y="20"/>
                    <a:pt x="14" y="20"/>
                  </a:cubicBezTo>
                  <a:cubicBezTo>
                    <a:pt x="13" y="20"/>
                    <a:pt x="13" y="20"/>
                    <a:pt x="12" y="19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4" y="20"/>
                    <a:pt x="2" y="20"/>
                  </a:cubicBezTo>
                  <a:cubicBezTo>
                    <a:pt x="1" y="20"/>
                    <a:pt x="0" y="19"/>
                    <a:pt x="0" y="18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theme" Target="../theme/theme1.xml"/><Relationship Id="rId27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4.xml"/><Relationship Id="rId20" Type="http://schemas.openxmlformats.org/officeDocument/2006/relationships/slideLayout" Target="../slideLayouts/slideLayout45.xml"/><Relationship Id="rId21" Type="http://schemas.openxmlformats.org/officeDocument/2006/relationships/slideLayout" Target="../slideLayouts/slideLayout46.xml"/><Relationship Id="rId22" Type="http://schemas.openxmlformats.org/officeDocument/2006/relationships/slideLayout" Target="../slideLayouts/slideLayout47.xml"/><Relationship Id="rId23" Type="http://schemas.openxmlformats.org/officeDocument/2006/relationships/slideLayout" Target="../slideLayouts/slideLayout48.xml"/><Relationship Id="rId24" Type="http://schemas.openxmlformats.org/officeDocument/2006/relationships/slideLayout" Target="../slideLayouts/slideLayout49.xml"/><Relationship Id="rId25" Type="http://schemas.openxmlformats.org/officeDocument/2006/relationships/slideLayout" Target="../slideLayouts/slideLayout50.xml"/><Relationship Id="rId26" Type="http://schemas.openxmlformats.org/officeDocument/2006/relationships/theme" Target="../theme/theme2.xml"/><Relationship Id="rId27" Type="http://schemas.openxmlformats.org/officeDocument/2006/relationships/image" Target="../media/image1.png"/><Relationship Id="rId10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0.xml"/><Relationship Id="rId16" Type="http://schemas.openxmlformats.org/officeDocument/2006/relationships/slideLayout" Target="../slideLayouts/slideLayout41.xml"/><Relationship Id="rId17" Type="http://schemas.openxmlformats.org/officeDocument/2006/relationships/slideLayout" Target="../slideLayouts/slideLayout42.xml"/><Relationship Id="rId18" Type="http://schemas.openxmlformats.org/officeDocument/2006/relationships/slideLayout" Target="../slideLayouts/slideLayout43.xml"/><Relationship Id="rId1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9.xml"/><Relationship Id="rId5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2.xml"/><Relationship Id="rId8" Type="http://schemas.openxmlformats.org/officeDocument/2006/relationships/slideLayout" Target="../slideLayouts/slideLayout33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9.xml"/><Relationship Id="rId20" Type="http://schemas.openxmlformats.org/officeDocument/2006/relationships/slideLayout" Target="../slideLayouts/slideLayout70.xml"/><Relationship Id="rId21" Type="http://schemas.openxmlformats.org/officeDocument/2006/relationships/slideLayout" Target="../slideLayouts/slideLayout71.xml"/><Relationship Id="rId22" Type="http://schemas.openxmlformats.org/officeDocument/2006/relationships/slideLayout" Target="../slideLayouts/slideLayout72.xml"/><Relationship Id="rId23" Type="http://schemas.openxmlformats.org/officeDocument/2006/relationships/slideLayout" Target="../slideLayouts/slideLayout73.xml"/><Relationship Id="rId24" Type="http://schemas.openxmlformats.org/officeDocument/2006/relationships/slideLayout" Target="../slideLayouts/slideLayout74.xml"/><Relationship Id="rId25" Type="http://schemas.openxmlformats.org/officeDocument/2006/relationships/slideLayout" Target="../slideLayouts/slideLayout75.xml"/><Relationship Id="rId26" Type="http://schemas.openxmlformats.org/officeDocument/2006/relationships/theme" Target="../theme/theme3.xml"/><Relationship Id="rId27" Type="http://schemas.openxmlformats.org/officeDocument/2006/relationships/image" Target="../media/image1.png"/><Relationship Id="rId10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1.xml"/><Relationship Id="rId12" Type="http://schemas.openxmlformats.org/officeDocument/2006/relationships/slideLayout" Target="../slideLayouts/slideLayout62.xml"/><Relationship Id="rId13" Type="http://schemas.openxmlformats.org/officeDocument/2006/relationships/slideLayout" Target="../slideLayouts/slideLayout63.xml"/><Relationship Id="rId14" Type="http://schemas.openxmlformats.org/officeDocument/2006/relationships/slideLayout" Target="../slideLayouts/slideLayout64.xml"/><Relationship Id="rId15" Type="http://schemas.openxmlformats.org/officeDocument/2006/relationships/slideLayout" Target="../slideLayouts/slideLayout65.xml"/><Relationship Id="rId16" Type="http://schemas.openxmlformats.org/officeDocument/2006/relationships/slideLayout" Target="../slideLayouts/slideLayout66.xml"/><Relationship Id="rId17" Type="http://schemas.openxmlformats.org/officeDocument/2006/relationships/slideLayout" Target="../slideLayouts/slideLayout67.xml"/><Relationship Id="rId18" Type="http://schemas.openxmlformats.org/officeDocument/2006/relationships/slideLayout" Target="../slideLayouts/slideLayout68.xml"/><Relationship Id="rId19" Type="http://schemas.openxmlformats.org/officeDocument/2006/relationships/slideLayout" Target="../slideLayouts/slideLayout69.xml"/><Relationship Id="rId1" Type="http://schemas.openxmlformats.org/officeDocument/2006/relationships/slideLayout" Target="../slideLayouts/slideLayout51.xml"/><Relationship Id="rId2" Type="http://schemas.openxmlformats.org/officeDocument/2006/relationships/slideLayout" Target="../slideLayouts/slideLayout52.xml"/><Relationship Id="rId3" Type="http://schemas.openxmlformats.org/officeDocument/2006/relationships/slideLayout" Target="../slideLayouts/slideLayout53.xml"/><Relationship Id="rId4" Type="http://schemas.openxmlformats.org/officeDocument/2006/relationships/slideLayout" Target="../slideLayouts/slideLayout54.xml"/><Relationship Id="rId5" Type="http://schemas.openxmlformats.org/officeDocument/2006/relationships/slideLayout" Target="../slideLayouts/slideLayout55.xml"/><Relationship Id="rId6" Type="http://schemas.openxmlformats.org/officeDocument/2006/relationships/slideLayout" Target="../slideLayouts/slideLayout56.xml"/><Relationship Id="rId7" Type="http://schemas.openxmlformats.org/officeDocument/2006/relationships/slideLayout" Target="../slideLayouts/slideLayout57.xml"/><Relationship Id="rId8" Type="http://schemas.openxmlformats.org/officeDocument/2006/relationships/slideLayout" Target="../slideLayouts/slideLayout5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hape 9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7373814" y="5562600"/>
            <a:ext cx="1770183" cy="1300264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Font typeface="Arial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46481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indent="-254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A8A8AB"/>
              </a:buClr>
              <a:buFont typeface="Arial"/>
              <a:buChar char="•"/>
              <a:defRPr/>
            </a:lvl1pPr>
            <a:lvl2pPr marL="502919" marR="0" indent="-45719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A8A8AB"/>
              </a:buClr>
              <a:buFont typeface="Arial"/>
              <a:buChar char="–"/>
              <a:defRPr/>
            </a:lvl2pPr>
            <a:lvl3pPr marL="731520" marR="0" indent="-761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Char char="•"/>
              <a:defRPr/>
            </a:lvl3pPr>
            <a:lvl4pPr marL="960120" marR="0" indent="-2031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Char char="–"/>
              <a:defRPr/>
            </a:lvl4pPr>
            <a:lvl5pPr marL="1188720" marR="0" indent="-2031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Char char="•"/>
              <a:defRPr/>
            </a:lvl5pPr>
            <a:lvl6pPr marL="1417320" marR="0" indent="-2031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Char char="–"/>
              <a:defRPr/>
            </a:lvl6pPr>
            <a:lvl7pPr marL="1645920" marR="0" indent="-2032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Char char="•"/>
              <a:defRPr/>
            </a:lvl7pPr>
            <a:lvl8pPr marL="1874520" marR="0" indent="-2032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Char char="–"/>
              <a:defRPr/>
            </a:lvl8pPr>
            <a:lvl9pPr marL="2103120" marR="0" indent="-2032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8" cy="1333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36" cy="149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  <p:grpSp>
        <p:nvGrpSpPr>
          <p:cNvPr id="15" name="Shape 15"/>
          <p:cNvGrpSpPr/>
          <p:nvPr/>
        </p:nvGrpSpPr>
        <p:grpSpPr>
          <a:xfrm>
            <a:off x="448522" y="6446043"/>
            <a:ext cx="1099792" cy="173354"/>
            <a:chOff x="-84138" y="5622925"/>
            <a:chExt cx="4330700" cy="682625"/>
          </a:xfrm>
        </p:grpSpPr>
        <p:sp>
          <p:nvSpPr>
            <p:cNvPr id="16" name="Shape 16"/>
            <p:cNvSpPr/>
            <p:nvPr/>
          </p:nvSpPr>
          <p:spPr>
            <a:xfrm>
              <a:off x="1589087" y="5649912"/>
              <a:ext cx="914400" cy="647699"/>
            </a:xfrm>
            <a:custGeom>
              <a:avLst/>
              <a:gdLst/>
              <a:ahLst/>
              <a:cxnLst/>
              <a:rect l="0" t="0" r="0" b="0"/>
              <a:pathLst>
                <a:path w="243" h="170" extrusionOk="0">
                  <a:moveTo>
                    <a:pt x="52" y="159"/>
                  </a:moveTo>
                  <a:cubicBezTo>
                    <a:pt x="2" y="19"/>
                    <a:pt x="2" y="19"/>
                    <a:pt x="2" y="19"/>
                  </a:cubicBezTo>
                  <a:cubicBezTo>
                    <a:pt x="1" y="17"/>
                    <a:pt x="0" y="14"/>
                    <a:pt x="0" y="12"/>
                  </a:cubicBezTo>
                  <a:cubicBezTo>
                    <a:pt x="0" y="6"/>
                    <a:pt x="5" y="0"/>
                    <a:pt x="13" y="0"/>
                  </a:cubicBezTo>
                  <a:cubicBezTo>
                    <a:pt x="19" y="0"/>
                    <a:pt x="23" y="4"/>
                    <a:pt x="25" y="11"/>
                  </a:cubicBezTo>
                  <a:cubicBezTo>
                    <a:pt x="67" y="131"/>
                    <a:pt x="67" y="131"/>
                    <a:pt x="67" y="131"/>
                  </a:cubicBezTo>
                  <a:cubicBezTo>
                    <a:pt x="109" y="10"/>
                    <a:pt x="109" y="10"/>
                    <a:pt x="109" y="10"/>
                  </a:cubicBezTo>
                  <a:cubicBezTo>
                    <a:pt x="111" y="4"/>
                    <a:pt x="114" y="0"/>
                    <a:pt x="121" y="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9" y="0"/>
                    <a:pt x="133" y="4"/>
                    <a:pt x="135" y="10"/>
                  </a:cubicBezTo>
                  <a:cubicBezTo>
                    <a:pt x="177" y="131"/>
                    <a:pt x="177" y="131"/>
                    <a:pt x="177" y="131"/>
                  </a:cubicBezTo>
                  <a:cubicBezTo>
                    <a:pt x="219" y="10"/>
                    <a:pt x="219" y="10"/>
                    <a:pt x="219" y="10"/>
                  </a:cubicBezTo>
                  <a:cubicBezTo>
                    <a:pt x="221" y="5"/>
                    <a:pt x="224" y="0"/>
                    <a:pt x="231" y="0"/>
                  </a:cubicBezTo>
                  <a:cubicBezTo>
                    <a:pt x="238" y="0"/>
                    <a:pt x="243" y="6"/>
                    <a:pt x="243" y="12"/>
                  </a:cubicBezTo>
                  <a:cubicBezTo>
                    <a:pt x="243" y="14"/>
                    <a:pt x="242" y="17"/>
                    <a:pt x="241" y="19"/>
                  </a:cubicBezTo>
                  <a:cubicBezTo>
                    <a:pt x="191" y="159"/>
                    <a:pt x="191" y="159"/>
                    <a:pt x="191" y="159"/>
                  </a:cubicBezTo>
                  <a:cubicBezTo>
                    <a:pt x="188" y="166"/>
                    <a:pt x="183" y="170"/>
                    <a:pt x="177" y="170"/>
                  </a:cubicBezTo>
                  <a:cubicBezTo>
                    <a:pt x="176" y="170"/>
                    <a:pt x="176" y="170"/>
                    <a:pt x="176" y="170"/>
                  </a:cubicBezTo>
                  <a:cubicBezTo>
                    <a:pt x="170" y="170"/>
                    <a:pt x="165" y="166"/>
                    <a:pt x="163" y="159"/>
                  </a:cubicBezTo>
                  <a:cubicBezTo>
                    <a:pt x="122" y="40"/>
                    <a:pt x="122" y="40"/>
                    <a:pt x="122" y="40"/>
                  </a:cubicBezTo>
                  <a:cubicBezTo>
                    <a:pt x="80" y="159"/>
                    <a:pt x="80" y="159"/>
                    <a:pt x="80" y="159"/>
                  </a:cubicBezTo>
                  <a:cubicBezTo>
                    <a:pt x="78" y="166"/>
                    <a:pt x="73" y="170"/>
                    <a:pt x="66" y="170"/>
                  </a:cubicBezTo>
                  <a:cubicBezTo>
                    <a:pt x="66" y="170"/>
                    <a:pt x="66" y="170"/>
                    <a:pt x="66" y="170"/>
                  </a:cubicBezTo>
                  <a:cubicBezTo>
                    <a:pt x="60" y="170"/>
                    <a:pt x="55" y="166"/>
                    <a:pt x="52" y="159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17" name="Shape 17"/>
            <p:cNvSpPr/>
            <p:nvPr/>
          </p:nvSpPr>
          <p:spPr>
            <a:xfrm>
              <a:off x="3163888" y="5649912"/>
              <a:ext cx="354011" cy="647699"/>
            </a:xfrm>
            <a:custGeom>
              <a:avLst/>
              <a:gdLst/>
              <a:ahLst/>
              <a:cxnLst/>
              <a:rect l="0" t="0" r="0" b="0"/>
              <a:pathLst>
                <a:path w="94" h="170" extrusionOk="0">
                  <a:moveTo>
                    <a:pt x="0" y="13"/>
                  </a:moveTo>
                  <a:cubicBezTo>
                    <a:pt x="0" y="6"/>
                    <a:pt x="5" y="0"/>
                    <a:pt x="12" y="0"/>
                  </a:cubicBezTo>
                  <a:cubicBezTo>
                    <a:pt x="19" y="0"/>
                    <a:pt x="24" y="5"/>
                    <a:pt x="24" y="13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37" y="13"/>
                    <a:pt x="64" y="0"/>
                    <a:pt x="82" y="0"/>
                  </a:cubicBezTo>
                  <a:cubicBezTo>
                    <a:pt x="89" y="0"/>
                    <a:pt x="94" y="6"/>
                    <a:pt x="94" y="13"/>
                  </a:cubicBezTo>
                  <a:cubicBezTo>
                    <a:pt x="94" y="20"/>
                    <a:pt x="89" y="24"/>
                    <a:pt x="83" y="25"/>
                  </a:cubicBezTo>
                  <a:cubicBezTo>
                    <a:pt x="51" y="29"/>
                    <a:pt x="24" y="53"/>
                    <a:pt x="24" y="101"/>
                  </a:cubicBezTo>
                  <a:cubicBezTo>
                    <a:pt x="24" y="157"/>
                    <a:pt x="24" y="157"/>
                    <a:pt x="24" y="157"/>
                  </a:cubicBezTo>
                  <a:cubicBezTo>
                    <a:pt x="24" y="164"/>
                    <a:pt x="19" y="170"/>
                    <a:pt x="12" y="170"/>
                  </a:cubicBezTo>
                  <a:cubicBezTo>
                    <a:pt x="5" y="170"/>
                    <a:pt x="0" y="164"/>
                    <a:pt x="0" y="157"/>
                  </a:cubicBezTo>
                  <a:lnTo>
                    <a:pt x="0" y="13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18" name="Shape 18"/>
            <p:cNvSpPr/>
            <p:nvPr/>
          </p:nvSpPr>
          <p:spPr>
            <a:xfrm>
              <a:off x="3509962" y="5649912"/>
              <a:ext cx="579436" cy="655637"/>
            </a:xfrm>
            <a:custGeom>
              <a:avLst/>
              <a:gdLst/>
              <a:ahLst/>
              <a:cxnLst/>
              <a:rect l="0" t="0" r="0" b="0"/>
              <a:pathLst>
                <a:path w="154" h="172" extrusionOk="0">
                  <a:moveTo>
                    <a:pt x="129" y="76"/>
                  </a:moveTo>
                  <a:cubicBezTo>
                    <a:pt x="127" y="47"/>
                    <a:pt x="110" y="21"/>
                    <a:pt x="77" y="21"/>
                  </a:cubicBezTo>
                  <a:cubicBezTo>
                    <a:pt x="49" y="21"/>
                    <a:pt x="28" y="44"/>
                    <a:pt x="25" y="76"/>
                  </a:cubicBezTo>
                  <a:lnTo>
                    <a:pt x="129" y="76"/>
                  </a:lnTo>
                  <a:close/>
                  <a:moveTo>
                    <a:pt x="81" y="172"/>
                  </a:moveTo>
                  <a:cubicBezTo>
                    <a:pt x="36" y="172"/>
                    <a:pt x="0" y="137"/>
                    <a:pt x="0" y="86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3" y="0"/>
                    <a:pt x="78" y="0"/>
                  </a:cubicBezTo>
                  <a:cubicBezTo>
                    <a:pt x="126" y="0"/>
                    <a:pt x="154" y="40"/>
                    <a:pt x="154" y="83"/>
                  </a:cubicBezTo>
                  <a:cubicBezTo>
                    <a:pt x="154" y="90"/>
                    <a:pt x="148" y="95"/>
                    <a:pt x="142" y="95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28" y="130"/>
                    <a:pt x="53" y="150"/>
                    <a:pt x="82" y="150"/>
                  </a:cubicBezTo>
                  <a:cubicBezTo>
                    <a:pt x="102" y="150"/>
                    <a:pt x="117" y="142"/>
                    <a:pt x="129" y="131"/>
                  </a:cubicBezTo>
                  <a:cubicBezTo>
                    <a:pt x="131" y="130"/>
                    <a:pt x="133" y="128"/>
                    <a:pt x="136" y="128"/>
                  </a:cubicBezTo>
                  <a:cubicBezTo>
                    <a:pt x="142" y="128"/>
                    <a:pt x="146" y="133"/>
                    <a:pt x="146" y="139"/>
                  </a:cubicBezTo>
                  <a:cubicBezTo>
                    <a:pt x="146" y="142"/>
                    <a:pt x="145" y="145"/>
                    <a:pt x="142" y="147"/>
                  </a:cubicBezTo>
                  <a:cubicBezTo>
                    <a:pt x="127" y="162"/>
                    <a:pt x="109" y="172"/>
                    <a:pt x="81" y="172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19" name="Shape 19"/>
            <p:cNvSpPr/>
            <p:nvPr/>
          </p:nvSpPr>
          <p:spPr>
            <a:xfrm>
              <a:off x="2503488" y="5649912"/>
              <a:ext cx="547688" cy="655637"/>
            </a:xfrm>
            <a:custGeom>
              <a:avLst/>
              <a:gdLst/>
              <a:ahLst/>
              <a:cxnLst/>
              <a:rect l="0" t="0" r="0" b="0"/>
              <a:pathLst>
                <a:path w="146" h="172" extrusionOk="0">
                  <a:moveTo>
                    <a:pt x="122" y="107"/>
                  </a:moveTo>
                  <a:cubicBezTo>
                    <a:pt x="122" y="91"/>
                    <a:pt x="122" y="91"/>
                    <a:pt x="122" y="91"/>
                  </a:cubicBezTo>
                  <a:cubicBezTo>
                    <a:pt x="110" y="88"/>
                    <a:pt x="94" y="84"/>
                    <a:pt x="74" y="84"/>
                  </a:cubicBezTo>
                  <a:cubicBezTo>
                    <a:pt x="43" y="84"/>
                    <a:pt x="25" y="98"/>
                    <a:pt x="25" y="118"/>
                  </a:cubicBezTo>
                  <a:cubicBezTo>
                    <a:pt x="25" y="119"/>
                    <a:pt x="25" y="119"/>
                    <a:pt x="25" y="119"/>
                  </a:cubicBezTo>
                  <a:cubicBezTo>
                    <a:pt x="25" y="140"/>
                    <a:pt x="45" y="152"/>
                    <a:pt x="67" y="152"/>
                  </a:cubicBezTo>
                  <a:cubicBezTo>
                    <a:pt x="97" y="152"/>
                    <a:pt x="122" y="133"/>
                    <a:pt x="122" y="107"/>
                  </a:cubicBezTo>
                  <a:moveTo>
                    <a:pt x="0" y="120"/>
                  </a:moveTo>
                  <a:cubicBezTo>
                    <a:pt x="0" y="119"/>
                    <a:pt x="0" y="119"/>
                    <a:pt x="0" y="119"/>
                  </a:cubicBezTo>
                  <a:cubicBezTo>
                    <a:pt x="0" y="85"/>
                    <a:pt x="29" y="66"/>
                    <a:pt x="71" y="66"/>
                  </a:cubicBezTo>
                  <a:cubicBezTo>
                    <a:pt x="92" y="66"/>
                    <a:pt x="107" y="69"/>
                    <a:pt x="122" y="73"/>
                  </a:cubicBezTo>
                  <a:cubicBezTo>
                    <a:pt x="122" y="67"/>
                    <a:pt x="122" y="67"/>
                    <a:pt x="122" y="67"/>
                  </a:cubicBezTo>
                  <a:cubicBezTo>
                    <a:pt x="122" y="37"/>
                    <a:pt x="104" y="22"/>
                    <a:pt x="73" y="22"/>
                  </a:cubicBezTo>
                  <a:cubicBezTo>
                    <a:pt x="56" y="22"/>
                    <a:pt x="46" y="24"/>
                    <a:pt x="34" y="30"/>
                  </a:cubicBezTo>
                  <a:cubicBezTo>
                    <a:pt x="33" y="30"/>
                    <a:pt x="31" y="31"/>
                    <a:pt x="30" y="31"/>
                  </a:cubicBezTo>
                  <a:cubicBezTo>
                    <a:pt x="24" y="31"/>
                    <a:pt x="19" y="26"/>
                    <a:pt x="19" y="20"/>
                  </a:cubicBezTo>
                  <a:cubicBezTo>
                    <a:pt x="19" y="15"/>
                    <a:pt x="21" y="12"/>
                    <a:pt x="26" y="10"/>
                  </a:cubicBezTo>
                  <a:cubicBezTo>
                    <a:pt x="42" y="3"/>
                    <a:pt x="54" y="0"/>
                    <a:pt x="75" y="0"/>
                  </a:cubicBezTo>
                  <a:cubicBezTo>
                    <a:pt x="99" y="0"/>
                    <a:pt x="117" y="6"/>
                    <a:pt x="129" y="19"/>
                  </a:cubicBezTo>
                  <a:cubicBezTo>
                    <a:pt x="140" y="30"/>
                    <a:pt x="146" y="46"/>
                    <a:pt x="146" y="67"/>
                  </a:cubicBezTo>
                  <a:cubicBezTo>
                    <a:pt x="146" y="158"/>
                    <a:pt x="146" y="158"/>
                    <a:pt x="146" y="158"/>
                  </a:cubicBezTo>
                  <a:cubicBezTo>
                    <a:pt x="146" y="165"/>
                    <a:pt x="141" y="170"/>
                    <a:pt x="134" y="170"/>
                  </a:cubicBezTo>
                  <a:cubicBezTo>
                    <a:pt x="127" y="170"/>
                    <a:pt x="122" y="165"/>
                    <a:pt x="122" y="159"/>
                  </a:cubicBezTo>
                  <a:cubicBezTo>
                    <a:pt x="122" y="143"/>
                    <a:pt x="122" y="143"/>
                    <a:pt x="122" y="143"/>
                  </a:cubicBezTo>
                  <a:cubicBezTo>
                    <a:pt x="111" y="158"/>
                    <a:pt x="91" y="172"/>
                    <a:pt x="62" y="172"/>
                  </a:cubicBezTo>
                  <a:cubicBezTo>
                    <a:pt x="32" y="172"/>
                    <a:pt x="0" y="154"/>
                    <a:pt x="0" y="12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20" name="Shape 20"/>
            <p:cNvSpPr/>
            <p:nvPr/>
          </p:nvSpPr>
          <p:spPr>
            <a:xfrm>
              <a:off x="-84138" y="5622925"/>
              <a:ext cx="1635125" cy="682625"/>
            </a:xfrm>
            <a:custGeom>
              <a:avLst/>
              <a:gdLst/>
              <a:ahLst/>
              <a:cxnLst/>
              <a:rect l="0" t="0" r="0" b="0"/>
              <a:pathLst>
                <a:path w="435" h="179" extrusionOk="0">
                  <a:moveTo>
                    <a:pt x="49" y="18"/>
                  </a:moveTo>
                  <a:cubicBezTo>
                    <a:pt x="43" y="6"/>
                    <a:pt x="30" y="0"/>
                    <a:pt x="17" y="6"/>
                  </a:cubicBezTo>
                  <a:cubicBezTo>
                    <a:pt x="5" y="12"/>
                    <a:pt x="0" y="25"/>
                    <a:pt x="6" y="37"/>
                  </a:cubicBezTo>
                  <a:cubicBezTo>
                    <a:pt x="58" y="152"/>
                    <a:pt x="58" y="152"/>
                    <a:pt x="58" y="152"/>
                  </a:cubicBezTo>
                  <a:cubicBezTo>
                    <a:pt x="67" y="169"/>
                    <a:pt x="75" y="179"/>
                    <a:pt x="92" y="179"/>
                  </a:cubicBezTo>
                  <a:cubicBezTo>
                    <a:pt x="109" y="179"/>
                    <a:pt x="117" y="169"/>
                    <a:pt x="125" y="152"/>
                  </a:cubicBezTo>
                  <a:cubicBezTo>
                    <a:pt x="125" y="152"/>
                    <a:pt x="171" y="52"/>
                    <a:pt x="171" y="51"/>
                  </a:cubicBezTo>
                  <a:cubicBezTo>
                    <a:pt x="172" y="50"/>
                    <a:pt x="173" y="46"/>
                    <a:pt x="178" y="46"/>
                  </a:cubicBezTo>
                  <a:cubicBezTo>
                    <a:pt x="182" y="47"/>
                    <a:pt x="185" y="50"/>
                    <a:pt x="185" y="54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185" y="166"/>
                    <a:pt x="193" y="179"/>
                    <a:pt x="209" y="179"/>
                  </a:cubicBezTo>
                  <a:cubicBezTo>
                    <a:pt x="225" y="179"/>
                    <a:pt x="234" y="166"/>
                    <a:pt x="234" y="151"/>
                  </a:cubicBezTo>
                  <a:cubicBezTo>
                    <a:pt x="234" y="72"/>
                    <a:pt x="234" y="72"/>
                    <a:pt x="234" y="72"/>
                  </a:cubicBezTo>
                  <a:cubicBezTo>
                    <a:pt x="234" y="56"/>
                    <a:pt x="245" y="46"/>
                    <a:pt x="260" y="46"/>
                  </a:cubicBezTo>
                  <a:cubicBezTo>
                    <a:pt x="275" y="46"/>
                    <a:pt x="285" y="57"/>
                    <a:pt x="285" y="72"/>
                  </a:cubicBezTo>
                  <a:cubicBezTo>
                    <a:pt x="285" y="151"/>
                    <a:pt x="285" y="151"/>
                    <a:pt x="285" y="151"/>
                  </a:cubicBezTo>
                  <a:cubicBezTo>
                    <a:pt x="285" y="166"/>
                    <a:pt x="294" y="179"/>
                    <a:pt x="310" y="179"/>
                  </a:cubicBezTo>
                  <a:cubicBezTo>
                    <a:pt x="326" y="179"/>
                    <a:pt x="334" y="166"/>
                    <a:pt x="334" y="151"/>
                  </a:cubicBezTo>
                  <a:cubicBezTo>
                    <a:pt x="334" y="72"/>
                    <a:pt x="334" y="72"/>
                    <a:pt x="334" y="72"/>
                  </a:cubicBezTo>
                  <a:cubicBezTo>
                    <a:pt x="334" y="56"/>
                    <a:pt x="345" y="46"/>
                    <a:pt x="360" y="46"/>
                  </a:cubicBezTo>
                  <a:cubicBezTo>
                    <a:pt x="375" y="46"/>
                    <a:pt x="385" y="57"/>
                    <a:pt x="385" y="72"/>
                  </a:cubicBezTo>
                  <a:cubicBezTo>
                    <a:pt x="385" y="151"/>
                    <a:pt x="385" y="151"/>
                    <a:pt x="385" y="151"/>
                  </a:cubicBezTo>
                  <a:cubicBezTo>
                    <a:pt x="385" y="166"/>
                    <a:pt x="394" y="179"/>
                    <a:pt x="410" y="179"/>
                  </a:cubicBezTo>
                  <a:cubicBezTo>
                    <a:pt x="426" y="179"/>
                    <a:pt x="435" y="166"/>
                    <a:pt x="435" y="151"/>
                  </a:cubicBezTo>
                  <a:cubicBezTo>
                    <a:pt x="435" y="61"/>
                    <a:pt x="435" y="61"/>
                    <a:pt x="435" y="61"/>
                  </a:cubicBezTo>
                  <a:cubicBezTo>
                    <a:pt x="435" y="27"/>
                    <a:pt x="408" y="4"/>
                    <a:pt x="375" y="4"/>
                  </a:cubicBezTo>
                  <a:cubicBezTo>
                    <a:pt x="343" y="4"/>
                    <a:pt x="323" y="26"/>
                    <a:pt x="323" y="26"/>
                  </a:cubicBezTo>
                  <a:cubicBezTo>
                    <a:pt x="312" y="12"/>
                    <a:pt x="297" y="4"/>
                    <a:pt x="272" y="4"/>
                  </a:cubicBezTo>
                  <a:cubicBezTo>
                    <a:pt x="246" y="4"/>
                    <a:pt x="223" y="26"/>
                    <a:pt x="223" y="26"/>
                  </a:cubicBezTo>
                  <a:cubicBezTo>
                    <a:pt x="212" y="12"/>
                    <a:pt x="194" y="4"/>
                    <a:pt x="178" y="4"/>
                  </a:cubicBezTo>
                  <a:cubicBezTo>
                    <a:pt x="155" y="4"/>
                    <a:pt x="136" y="14"/>
                    <a:pt x="125" y="40"/>
                  </a:cubicBezTo>
                  <a:cubicBezTo>
                    <a:pt x="92" y="119"/>
                    <a:pt x="92" y="119"/>
                    <a:pt x="92" y="119"/>
                  </a:cubicBezTo>
                  <a:lnTo>
                    <a:pt x="49" y="18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21" name="Shape 21"/>
            <p:cNvSpPr/>
            <p:nvPr/>
          </p:nvSpPr>
          <p:spPr>
            <a:xfrm>
              <a:off x="4097337" y="5649912"/>
              <a:ext cx="149225" cy="157163"/>
            </a:xfrm>
            <a:custGeom>
              <a:avLst/>
              <a:gdLst/>
              <a:ahLst/>
              <a:cxnLst/>
              <a:rect l="0" t="0" r="0" b="0"/>
              <a:pathLst>
                <a:path w="40" h="41" extrusionOk="0">
                  <a:moveTo>
                    <a:pt x="37" y="20"/>
                  </a:moveTo>
                  <a:cubicBezTo>
                    <a:pt x="37" y="20"/>
                    <a:pt x="37" y="20"/>
                    <a:pt x="37" y="20"/>
                  </a:cubicBezTo>
                  <a:cubicBezTo>
                    <a:pt x="37" y="11"/>
                    <a:pt x="29" y="4"/>
                    <a:pt x="20" y="4"/>
                  </a:cubicBezTo>
                  <a:cubicBezTo>
                    <a:pt x="11" y="4"/>
                    <a:pt x="3" y="11"/>
                    <a:pt x="3" y="20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30"/>
                    <a:pt x="11" y="37"/>
                    <a:pt x="20" y="37"/>
                  </a:cubicBezTo>
                  <a:cubicBezTo>
                    <a:pt x="29" y="37"/>
                    <a:pt x="37" y="30"/>
                    <a:pt x="37" y="20"/>
                  </a:cubicBezTo>
                  <a:moveTo>
                    <a:pt x="0" y="21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0" y="32"/>
                    <a:pt x="31" y="41"/>
                    <a:pt x="20" y="41"/>
                  </a:cubicBezTo>
                  <a:cubicBezTo>
                    <a:pt x="8" y="41"/>
                    <a:pt x="0" y="32"/>
                    <a:pt x="0" y="21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22" name="Shape 22"/>
            <p:cNvSpPr/>
            <p:nvPr/>
          </p:nvSpPr>
          <p:spPr>
            <a:xfrm>
              <a:off x="4141787" y="5688012"/>
              <a:ext cx="63498" cy="76198"/>
            </a:xfrm>
            <a:custGeom>
              <a:avLst/>
              <a:gdLst/>
              <a:ahLst/>
              <a:cxnLst/>
              <a:rect l="0" t="0" r="0" b="0"/>
              <a:pathLst>
                <a:path w="17" h="20" extrusionOk="0">
                  <a:moveTo>
                    <a:pt x="9" y="10"/>
                  </a:moveTo>
                  <a:cubicBezTo>
                    <a:pt x="11" y="10"/>
                    <a:pt x="12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5"/>
                    <a:pt x="11" y="4"/>
                    <a:pt x="9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0"/>
                    <a:pt x="5" y="10"/>
                    <a:pt x="5" y="10"/>
                  </a:cubicBezTo>
                  <a:lnTo>
                    <a:pt x="9" y="10"/>
                  </a:lnTo>
                  <a:close/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2" y="0"/>
                    <a:pt x="14" y="1"/>
                    <a:pt x="15" y="2"/>
                  </a:cubicBezTo>
                  <a:cubicBezTo>
                    <a:pt x="16" y="3"/>
                    <a:pt x="17" y="5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0"/>
                    <a:pt x="15" y="12"/>
                    <a:pt x="13" y="13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7"/>
                    <a:pt x="16" y="18"/>
                    <a:pt x="16" y="18"/>
                  </a:cubicBezTo>
                  <a:cubicBezTo>
                    <a:pt x="16" y="19"/>
                    <a:pt x="15" y="20"/>
                    <a:pt x="14" y="20"/>
                  </a:cubicBezTo>
                  <a:cubicBezTo>
                    <a:pt x="13" y="20"/>
                    <a:pt x="13" y="20"/>
                    <a:pt x="12" y="19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4" y="20"/>
                    <a:pt x="2" y="20"/>
                  </a:cubicBezTo>
                  <a:cubicBezTo>
                    <a:pt x="1" y="20"/>
                    <a:pt x="0" y="19"/>
                    <a:pt x="0" y="18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" name="Shape 256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7373814" y="5562600"/>
            <a:ext cx="1770299" cy="13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Font typeface="Arial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464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indent="-254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A8A8AB"/>
              </a:buClr>
              <a:buFont typeface="Arial"/>
              <a:buChar char="•"/>
              <a:defRPr/>
            </a:lvl1pPr>
            <a:lvl2pPr marL="502918" marR="0" indent="-45718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A8A8AB"/>
              </a:buClr>
              <a:buFont typeface="Arial"/>
              <a:buChar char="–"/>
              <a:defRPr/>
            </a:lvl2pPr>
            <a:lvl3pPr marL="731520" marR="0" indent="-761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Char char="•"/>
              <a:defRPr/>
            </a:lvl3pPr>
            <a:lvl4pPr marL="960120" marR="0" indent="-2031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Char char="–"/>
              <a:defRPr/>
            </a:lvl4pPr>
            <a:lvl5pPr marL="1188720" marR="0" indent="-2031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Char char="•"/>
              <a:defRPr/>
            </a:lvl5pPr>
            <a:lvl6pPr marL="1417320" marR="0" indent="-2031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Char char="–"/>
              <a:defRPr/>
            </a:lvl6pPr>
            <a:lvl7pPr marL="1645920" marR="0" indent="-2032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Char char="•"/>
              <a:defRPr/>
            </a:lvl7pPr>
            <a:lvl8pPr marL="1874520" marR="0" indent="-2032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Char char="–"/>
              <a:defRPr/>
            </a:lvl8pPr>
            <a:lvl9pPr marL="2103120" marR="0" indent="-2032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59" name="Shape 259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9" cy="13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60" name="Shape 260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61" name="Shape 261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  <p:grpSp>
        <p:nvGrpSpPr>
          <p:cNvPr id="262" name="Shape 262"/>
          <p:cNvGrpSpPr/>
          <p:nvPr/>
        </p:nvGrpSpPr>
        <p:grpSpPr>
          <a:xfrm>
            <a:off x="448518" y="6446313"/>
            <a:ext cx="1099997" cy="173386"/>
            <a:chOff x="-84138" y="5622925"/>
            <a:chExt cx="4330700" cy="682625"/>
          </a:xfrm>
        </p:grpSpPr>
        <p:sp>
          <p:nvSpPr>
            <p:cNvPr id="263" name="Shape 263"/>
            <p:cNvSpPr/>
            <p:nvPr/>
          </p:nvSpPr>
          <p:spPr>
            <a:xfrm>
              <a:off x="1589087" y="5649912"/>
              <a:ext cx="914399" cy="647699"/>
            </a:xfrm>
            <a:custGeom>
              <a:avLst/>
              <a:gdLst/>
              <a:ahLst/>
              <a:cxnLst/>
              <a:rect l="0" t="0" r="0" b="0"/>
              <a:pathLst>
                <a:path w="243" h="170" extrusionOk="0">
                  <a:moveTo>
                    <a:pt x="52" y="159"/>
                  </a:moveTo>
                  <a:cubicBezTo>
                    <a:pt x="2" y="19"/>
                    <a:pt x="2" y="19"/>
                    <a:pt x="2" y="19"/>
                  </a:cubicBezTo>
                  <a:cubicBezTo>
                    <a:pt x="1" y="17"/>
                    <a:pt x="0" y="14"/>
                    <a:pt x="0" y="12"/>
                  </a:cubicBezTo>
                  <a:cubicBezTo>
                    <a:pt x="0" y="6"/>
                    <a:pt x="5" y="0"/>
                    <a:pt x="13" y="0"/>
                  </a:cubicBezTo>
                  <a:cubicBezTo>
                    <a:pt x="19" y="0"/>
                    <a:pt x="23" y="4"/>
                    <a:pt x="25" y="11"/>
                  </a:cubicBezTo>
                  <a:cubicBezTo>
                    <a:pt x="67" y="131"/>
                    <a:pt x="67" y="131"/>
                    <a:pt x="67" y="131"/>
                  </a:cubicBezTo>
                  <a:cubicBezTo>
                    <a:pt x="109" y="10"/>
                    <a:pt x="109" y="10"/>
                    <a:pt x="109" y="10"/>
                  </a:cubicBezTo>
                  <a:cubicBezTo>
                    <a:pt x="111" y="4"/>
                    <a:pt x="114" y="0"/>
                    <a:pt x="121" y="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9" y="0"/>
                    <a:pt x="133" y="4"/>
                    <a:pt x="135" y="10"/>
                  </a:cubicBezTo>
                  <a:cubicBezTo>
                    <a:pt x="177" y="131"/>
                    <a:pt x="177" y="131"/>
                    <a:pt x="177" y="131"/>
                  </a:cubicBezTo>
                  <a:cubicBezTo>
                    <a:pt x="219" y="10"/>
                    <a:pt x="219" y="10"/>
                    <a:pt x="219" y="10"/>
                  </a:cubicBezTo>
                  <a:cubicBezTo>
                    <a:pt x="221" y="5"/>
                    <a:pt x="224" y="0"/>
                    <a:pt x="231" y="0"/>
                  </a:cubicBezTo>
                  <a:cubicBezTo>
                    <a:pt x="238" y="0"/>
                    <a:pt x="243" y="6"/>
                    <a:pt x="243" y="12"/>
                  </a:cubicBezTo>
                  <a:cubicBezTo>
                    <a:pt x="243" y="14"/>
                    <a:pt x="242" y="17"/>
                    <a:pt x="241" y="19"/>
                  </a:cubicBezTo>
                  <a:cubicBezTo>
                    <a:pt x="191" y="159"/>
                    <a:pt x="191" y="159"/>
                    <a:pt x="191" y="159"/>
                  </a:cubicBezTo>
                  <a:cubicBezTo>
                    <a:pt x="188" y="166"/>
                    <a:pt x="183" y="170"/>
                    <a:pt x="177" y="170"/>
                  </a:cubicBezTo>
                  <a:cubicBezTo>
                    <a:pt x="176" y="170"/>
                    <a:pt x="176" y="170"/>
                    <a:pt x="176" y="170"/>
                  </a:cubicBezTo>
                  <a:cubicBezTo>
                    <a:pt x="170" y="170"/>
                    <a:pt x="165" y="166"/>
                    <a:pt x="163" y="159"/>
                  </a:cubicBezTo>
                  <a:cubicBezTo>
                    <a:pt x="122" y="40"/>
                    <a:pt x="122" y="40"/>
                    <a:pt x="122" y="40"/>
                  </a:cubicBezTo>
                  <a:cubicBezTo>
                    <a:pt x="80" y="159"/>
                    <a:pt x="80" y="159"/>
                    <a:pt x="80" y="159"/>
                  </a:cubicBezTo>
                  <a:cubicBezTo>
                    <a:pt x="78" y="166"/>
                    <a:pt x="73" y="170"/>
                    <a:pt x="66" y="170"/>
                  </a:cubicBezTo>
                  <a:cubicBezTo>
                    <a:pt x="66" y="170"/>
                    <a:pt x="66" y="170"/>
                    <a:pt x="66" y="170"/>
                  </a:cubicBezTo>
                  <a:cubicBezTo>
                    <a:pt x="60" y="170"/>
                    <a:pt x="55" y="166"/>
                    <a:pt x="52" y="159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" name="Shape 264"/>
            <p:cNvSpPr/>
            <p:nvPr/>
          </p:nvSpPr>
          <p:spPr>
            <a:xfrm>
              <a:off x="3163888" y="5649912"/>
              <a:ext cx="354011" cy="647699"/>
            </a:xfrm>
            <a:custGeom>
              <a:avLst/>
              <a:gdLst/>
              <a:ahLst/>
              <a:cxnLst/>
              <a:rect l="0" t="0" r="0" b="0"/>
              <a:pathLst>
                <a:path w="94" h="170" extrusionOk="0">
                  <a:moveTo>
                    <a:pt x="0" y="13"/>
                  </a:moveTo>
                  <a:cubicBezTo>
                    <a:pt x="0" y="6"/>
                    <a:pt x="5" y="0"/>
                    <a:pt x="12" y="0"/>
                  </a:cubicBezTo>
                  <a:cubicBezTo>
                    <a:pt x="19" y="0"/>
                    <a:pt x="24" y="5"/>
                    <a:pt x="24" y="13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37" y="13"/>
                    <a:pt x="64" y="0"/>
                    <a:pt x="82" y="0"/>
                  </a:cubicBezTo>
                  <a:cubicBezTo>
                    <a:pt x="89" y="0"/>
                    <a:pt x="94" y="6"/>
                    <a:pt x="94" y="13"/>
                  </a:cubicBezTo>
                  <a:cubicBezTo>
                    <a:pt x="94" y="20"/>
                    <a:pt x="89" y="24"/>
                    <a:pt x="83" y="25"/>
                  </a:cubicBezTo>
                  <a:cubicBezTo>
                    <a:pt x="51" y="29"/>
                    <a:pt x="24" y="53"/>
                    <a:pt x="24" y="101"/>
                  </a:cubicBezTo>
                  <a:cubicBezTo>
                    <a:pt x="24" y="157"/>
                    <a:pt x="24" y="157"/>
                    <a:pt x="24" y="157"/>
                  </a:cubicBezTo>
                  <a:cubicBezTo>
                    <a:pt x="24" y="164"/>
                    <a:pt x="19" y="170"/>
                    <a:pt x="12" y="170"/>
                  </a:cubicBezTo>
                  <a:cubicBezTo>
                    <a:pt x="5" y="170"/>
                    <a:pt x="0" y="164"/>
                    <a:pt x="0" y="157"/>
                  </a:cubicBezTo>
                  <a:lnTo>
                    <a:pt x="0" y="13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Shape 265"/>
            <p:cNvSpPr/>
            <p:nvPr/>
          </p:nvSpPr>
          <p:spPr>
            <a:xfrm>
              <a:off x="3509962" y="5649912"/>
              <a:ext cx="579436" cy="655636"/>
            </a:xfrm>
            <a:custGeom>
              <a:avLst/>
              <a:gdLst/>
              <a:ahLst/>
              <a:cxnLst/>
              <a:rect l="0" t="0" r="0" b="0"/>
              <a:pathLst>
                <a:path w="154" h="172" extrusionOk="0">
                  <a:moveTo>
                    <a:pt x="129" y="76"/>
                  </a:moveTo>
                  <a:cubicBezTo>
                    <a:pt x="127" y="47"/>
                    <a:pt x="110" y="21"/>
                    <a:pt x="77" y="21"/>
                  </a:cubicBezTo>
                  <a:cubicBezTo>
                    <a:pt x="49" y="21"/>
                    <a:pt x="28" y="44"/>
                    <a:pt x="25" y="76"/>
                  </a:cubicBezTo>
                  <a:lnTo>
                    <a:pt x="129" y="76"/>
                  </a:lnTo>
                  <a:close/>
                  <a:moveTo>
                    <a:pt x="81" y="172"/>
                  </a:moveTo>
                  <a:cubicBezTo>
                    <a:pt x="36" y="172"/>
                    <a:pt x="0" y="137"/>
                    <a:pt x="0" y="86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3" y="0"/>
                    <a:pt x="78" y="0"/>
                  </a:cubicBezTo>
                  <a:cubicBezTo>
                    <a:pt x="126" y="0"/>
                    <a:pt x="154" y="40"/>
                    <a:pt x="154" y="83"/>
                  </a:cubicBezTo>
                  <a:cubicBezTo>
                    <a:pt x="154" y="90"/>
                    <a:pt x="148" y="95"/>
                    <a:pt x="142" y="95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28" y="130"/>
                    <a:pt x="53" y="150"/>
                    <a:pt x="82" y="150"/>
                  </a:cubicBezTo>
                  <a:cubicBezTo>
                    <a:pt x="102" y="150"/>
                    <a:pt x="117" y="142"/>
                    <a:pt x="129" y="131"/>
                  </a:cubicBezTo>
                  <a:cubicBezTo>
                    <a:pt x="131" y="130"/>
                    <a:pt x="133" y="128"/>
                    <a:pt x="136" y="128"/>
                  </a:cubicBezTo>
                  <a:cubicBezTo>
                    <a:pt x="142" y="128"/>
                    <a:pt x="146" y="133"/>
                    <a:pt x="146" y="139"/>
                  </a:cubicBezTo>
                  <a:cubicBezTo>
                    <a:pt x="146" y="142"/>
                    <a:pt x="145" y="145"/>
                    <a:pt x="142" y="147"/>
                  </a:cubicBezTo>
                  <a:cubicBezTo>
                    <a:pt x="127" y="162"/>
                    <a:pt x="109" y="172"/>
                    <a:pt x="81" y="172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" name="Shape 266"/>
            <p:cNvSpPr/>
            <p:nvPr/>
          </p:nvSpPr>
          <p:spPr>
            <a:xfrm>
              <a:off x="2503488" y="5649912"/>
              <a:ext cx="547687" cy="655636"/>
            </a:xfrm>
            <a:custGeom>
              <a:avLst/>
              <a:gdLst/>
              <a:ahLst/>
              <a:cxnLst/>
              <a:rect l="0" t="0" r="0" b="0"/>
              <a:pathLst>
                <a:path w="146" h="172" extrusionOk="0">
                  <a:moveTo>
                    <a:pt x="122" y="107"/>
                  </a:moveTo>
                  <a:cubicBezTo>
                    <a:pt x="122" y="91"/>
                    <a:pt x="122" y="91"/>
                    <a:pt x="122" y="91"/>
                  </a:cubicBezTo>
                  <a:cubicBezTo>
                    <a:pt x="110" y="88"/>
                    <a:pt x="94" y="84"/>
                    <a:pt x="74" y="84"/>
                  </a:cubicBezTo>
                  <a:cubicBezTo>
                    <a:pt x="43" y="84"/>
                    <a:pt x="25" y="98"/>
                    <a:pt x="25" y="118"/>
                  </a:cubicBezTo>
                  <a:cubicBezTo>
                    <a:pt x="25" y="119"/>
                    <a:pt x="25" y="119"/>
                    <a:pt x="25" y="119"/>
                  </a:cubicBezTo>
                  <a:cubicBezTo>
                    <a:pt x="25" y="140"/>
                    <a:pt x="45" y="152"/>
                    <a:pt x="67" y="152"/>
                  </a:cubicBezTo>
                  <a:cubicBezTo>
                    <a:pt x="97" y="152"/>
                    <a:pt x="122" y="133"/>
                    <a:pt x="122" y="107"/>
                  </a:cubicBezTo>
                  <a:moveTo>
                    <a:pt x="0" y="120"/>
                  </a:moveTo>
                  <a:cubicBezTo>
                    <a:pt x="0" y="119"/>
                    <a:pt x="0" y="119"/>
                    <a:pt x="0" y="119"/>
                  </a:cubicBezTo>
                  <a:cubicBezTo>
                    <a:pt x="0" y="85"/>
                    <a:pt x="29" y="66"/>
                    <a:pt x="71" y="66"/>
                  </a:cubicBezTo>
                  <a:cubicBezTo>
                    <a:pt x="92" y="66"/>
                    <a:pt x="107" y="69"/>
                    <a:pt x="122" y="73"/>
                  </a:cubicBezTo>
                  <a:cubicBezTo>
                    <a:pt x="122" y="67"/>
                    <a:pt x="122" y="67"/>
                    <a:pt x="122" y="67"/>
                  </a:cubicBezTo>
                  <a:cubicBezTo>
                    <a:pt x="122" y="37"/>
                    <a:pt x="104" y="22"/>
                    <a:pt x="73" y="22"/>
                  </a:cubicBezTo>
                  <a:cubicBezTo>
                    <a:pt x="56" y="22"/>
                    <a:pt x="46" y="24"/>
                    <a:pt x="34" y="30"/>
                  </a:cubicBezTo>
                  <a:cubicBezTo>
                    <a:pt x="33" y="30"/>
                    <a:pt x="31" y="31"/>
                    <a:pt x="30" y="31"/>
                  </a:cubicBezTo>
                  <a:cubicBezTo>
                    <a:pt x="24" y="31"/>
                    <a:pt x="19" y="26"/>
                    <a:pt x="19" y="20"/>
                  </a:cubicBezTo>
                  <a:cubicBezTo>
                    <a:pt x="19" y="15"/>
                    <a:pt x="21" y="12"/>
                    <a:pt x="26" y="10"/>
                  </a:cubicBezTo>
                  <a:cubicBezTo>
                    <a:pt x="42" y="3"/>
                    <a:pt x="54" y="0"/>
                    <a:pt x="75" y="0"/>
                  </a:cubicBezTo>
                  <a:cubicBezTo>
                    <a:pt x="99" y="0"/>
                    <a:pt x="117" y="6"/>
                    <a:pt x="129" y="19"/>
                  </a:cubicBezTo>
                  <a:cubicBezTo>
                    <a:pt x="140" y="30"/>
                    <a:pt x="146" y="46"/>
                    <a:pt x="146" y="67"/>
                  </a:cubicBezTo>
                  <a:cubicBezTo>
                    <a:pt x="146" y="158"/>
                    <a:pt x="146" y="158"/>
                    <a:pt x="146" y="158"/>
                  </a:cubicBezTo>
                  <a:cubicBezTo>
                    <a:pt x="146" y="165"/>
                    <a:pt x="141" y="170"/>
                    <a:pt x="134" y="170"/>
                  </a:cubicBezTo>
                  <a:cubicBezTo>
                    <a:pt x="127" y="170"/>
                    <a:pt x="122" y="165"/>
                    <a:pt x="122" y="159"/>
                  </a:cubicBezTo>
                  <a:cubicBezTo>
                    <a:pt x="122" y="143"/>
                    <a:pt x="122" y="143"/>
                    <a:pt x="122" y="143"/>
                  </a:cubicBezTo>
                  <a:cubicBezTo>
                    <a:pt x="111" y="158"/>
                    <a:pt x="91" y="172"/>
                    <a:pt x="62" y="172"/>
                  </a:cubicBezTo>
                  <a:cubicBezTo>
                    <a:pt x="32" y="172"/>
                    <a:pt x="0" y="154"/>
                    <a:pt x="0" y="12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Shape 267"/>
            <p:cNvSpPr/>
            <p:nvPr/>
          </p:nvSpPr>
          <p:spPr>
            <a:xfrm>
              <a:off x="-84138" y="5622925"/>
              <a:ext cx="1635124" cy="682625"/>
            </a:xfrm>
            <a:custGeom>
              <a:avLst/>
              <a:gdLst/>
              <a:ahLst/>
              <a:cxnLst/>
              <a:rect l="0" t="0" r="0" b="0"/>
              <a:pathLst>
                <a:path w="435" h="179" extrusionOk="0">
                  <a:moveTo>
                    <a:pt x="49" y="18"/>
                  </a:moveTo>
                  <a:cubicBezTo>
                    <a:pt x="43" y="6"/>
                    <a:pt x="30" y="0"/>
                    <a:pt x="17" y="6"/>
                  </a:cubicBezTo>
                  <a:cubicBezTo>
                    <a:pt x="5" y="12"/>
                    <a:pt x="0" y="25"/>
                    <a:pt x="6" y="37"/>
                  </a:cubicBezTo>
                  <a:cubicBezTo>
                    <a:pt x="58" y="152"/>
                    <a:pt x="58" y="152"/>
                    <a:pt x="58" y="152"/>
                  </a:cubicBezTo>
                  <a:cubicBezTo>
                    <a:pt x="67" y="169"/>
                    <a:pt x="75" y="179"/>
                    <a:pt x="92" y="179"/>
                  </a:cubicBezTo>
                  <a:cubicBezTo>
                    <a:pt x="109" y="179"/>
                    <a:pt x="117" y="169"/>
                    <a:pt x="125" y="152"/>
                  </a:cubicBezTo>
                  <a:cubicBezTo>
                    <a:pt x="125" y="152"/>
                    <a:pt x="171" y="52"/>
                    <a:pt x="171" y="51"/>
                  </a:cubicBezTo>
                  <a:cubicBezTo>
                    <a:pt x="172" y="50"/>
                    <a:pt x="173" y="46"/>
                    <a:pt x="178" y="46"/>
                  </a:cubicBezTo>
                  <a:cubicBezTo>
                    <a:pt x="182" y="47"/>
                    <a:pt x="185" y="50"/>
                    <a:pt x="185" y="54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185" y="166"/>
                    <a:pt x="193" y="179"/>
                    <a:pt x="209" y="179"/>
                  </a:cubicBezTo>
                  <a:cubicBezTo>
                    <a:pt x="225" y="179"/>
                    <a:pt x="234" y="166"/>
                    <a:pt x="234" y="151"/>
                  </a:cubicBezTo>
                  <a:cubicBezTo>
                    <a:pt x="234" y="72"/>
                    <a:pt x="234" y="72"/>
                    <a:pt x="234" y="72"/>
                  </a:cubicBezTo>
                  <a:cubicBezTo>
                    <a:pt x="234" y="56"/>
                    <a:pt x="245" y="46"/>
                    <a:pt x="260" y="46"/>
                  </a:cubicBezTo>
                  <a:cubicBezTo>
                    <a:pt x="275" y="46"/>
                    <a:pt x="285" y="57"/>
                    <a:pt x="285" y="72"/>
                  </a:cubicBezTo>
                  <a:cubicBezTo>
                    <a:pt x="285" y="151"/>
                    <a:pt x="285" y="151"/>
                    <a:pt x="285" y="151"/>
                  </a:cubicBezTo>
                  <a:cubicBezTo>
                    <a:pt x="285" y="166"/>
                    <a:pt x="294" y="179"/>
                    <a:pt x="310" y="179"/>
                  </a:cubicBezTo>
                  <a:cubicBezTo>
                    <a:pt x="326" y="179"/>
                    <a:pt x="334" y="166"/>
                    <a:pt x="334" y="151"/>
                  </a:cubicBezTo>
                  <a:cubicBezTo>
                    <a:pt x="334" y="72"/>
                    <a:pt x="334" y="72"/>
                    <a:pt x="334" y="72"/>
                  </a:cubicBezTo>
                  <a:cubicBezTo>
                    <a:pt x="334" y="56"/>
                    <a:pt x="345" y="46"/>
                    <a:pt x="360" y="46"/>
                  </a:cubicBezTo>
                  <a:cubicBezTo>
                    <a:pt x="375" y="46"/>
                    <a:pt x="385" y="57"/>
                    <a:pt x="385" y="72"/>
                  </a:cubicBezTo>
                  <a:cubicBezTo>
                    <a:pt x="385" y="151"/>
                    <a:pt x="385" y="151"/>
                    <a:pt x="385" y="151"/>
                  </a:cubicBezTo>
                  <a:cubicBezTo>
                    <a:pt x="385" y="166"/>
                    <a:pt x="394" y="179"/>
                    <a:pt x="410" y="179"/>
                  </a:cubicBezTo>
                  <a:cubicBezTo>
                    <a:pt x="426" y="179"/>
                    <a:pt x="435" y="166"/>
                    <a:pt x="435" y="151"/>
                  </a:cubicBezTo>
                  <a:cubicBezTo>
                    <a:pt x="435" y="61"/>
                    <a:pt x="435" y="61"/>
                    <a:pt x="435" y="61"/>
                  </a:cubicBezTo>
                  <a:cubicBezTo>
                    <a:pt x="435" y="27"/>
                    <a:pt x="408" y="4"/>
                    <a:pt x="375" y="4"/>
                  </a:cubicBezTo>
                  <a:cubicBezTo>
                    <a:pt x="343" y="4"/>
                    <a:pt x="323" y="26"/>
                    <a:pt x="323" y="26"/>
                  </a:cubicBezTo>
                  <a:cubicBezTo>
                    <a:pt x="312" y="12"/>
                    <a:pt x="297" y="4"/>
                    <a:pt x="272" y="4"/>
                  </a:cubicBezTo>
                  <a:cubicBezTo>
                    <a:pt x="246" y="4"/>
                    <a:pt x="223" y="26"/>
                    <a:pt x="223" y="26"/>
                  </a:cubicBezTo>
                  <a:cubicBezTo>
                    <a:pt x="212" y="12"/>
                    <a:pt x="194" y="4"/>
                    <a:pt x="178" y="4"/>
                  </a:cubicBezTo>
                  <a:cubicBezTo>
                    <a:pt x="155" y="4"/>
                    <a:pt x="136" y="14"/>
                    <a:pt x="125" y="40"/>
                  </a:cubicBezTo>
                  <a:cubicBezTo>
                    <a:pt x="92" y="119"/>
                    <a:pt x="92" y="119"/>
                    <a:pt x="92" y="119"/>
                  </a:cubicBezTo>
                  <a:lnTo>
                    <a:pt x="49" y="18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Shape 268"/>
            <p:cNvSpPr/>
            <p:nvPr/>
          </p:nvSpPr>
          <p:spPr>
            <a:xfrm>
              <a:off x="4097337" y="5649912"/>
              <a:ext cx="149225" cy="157163"/>
            </a:xfrm>
            <a:custGeom>
              <a:avLst/>
              <a:gdLst/>
              <a:ahLst/>
              <a:cxnLst/>
              <a:rect l="0" t="0" r="0" b="0"/>
              <a:pathLst>
                <a:path w="40" h="41" extrusionOk="0">
                  <a:moveTo>
                    <a:pt x="37" y="20"/>
                  </a:moveTo>
                  <a:cubicBezTo>
                    <a:pt x="37" y="20"/>
                    <a:pt x="37" y="20"/>
                    <a:pt x="37" y="20"/>
                  </a:cubicBezTo>
                  <a:cubicBezTo>
                    <a:pt x="37" y="11"/>
                    <a:pt x="29" y="4"/>
                    <a:pt x="20" y="4"/>
                  </a:cubicBezTo>
                  <a:cubicBezTo>
                    <a:pt x="11" y="4"/>
                    <a:pt x="3" y="11"/>
                    <a:pt x="3" y="20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30"/>
                    <a:pt x="11" y="37"/>
                    <a:pt x="20" y="37"/>
                  </a:cubicBezTo>
                  <a:cubicBezTo>
                    <a:pt x="29" y="37"/>
                    <a:pt x="37" y="30"/>
                    <a:pt x="37" y="20"/>
                  </a:cubicBezTo>
                  <a:moveTo>
                    <a:pt x="0" y="21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0" y="32"/>
                    <a:pt x="31" y="41"/>
                    <a:pt x="20" y="41"/>
                  </a:cubicBezTo>
                  <a:cubicBezTo>
                    <a:pt x="8" y="41"/>
                    <a:pt x="0" y="32"/>
                    <a:pt x="0" y="21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Shape 269"/>
            <p:cNvSpPr/>
            <p:nvPr/>
          </p:nvSpPr>
          <p:spPr>
            <a:xfrm>
              <a:off x="4141787" y="5688012"/>
              <a:ext cx="63498" cy="76198"/>
            </a:xfrm>
            <a:custGeom>
              <a:avLst/>
              <a:gdLst/>
              <a:ahLst/>
              <a:cxnLst/>
              <a:rect l="0" t="0" r="0" b="0"/>
              <a:pathLst>
                <a:path w="17" h="20" extrusionOk="0">
                  <a:moveTo>
                    <a:pt x="9" y="10"/>
                  </a:moveTo>
                  <a:cubicBezTo>
                    <a:pt x="11" y="10"/>
                    <a:pt x="12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5"/>
                    <a:pt x="11" y="4"/>
                    <a:pt x="9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0"/>
                    <a:pt x="5" y="10"/>
                    <a:pt x="5" y="10"/>
                  </a:cubicBezTo>
                  <a:lnTo>
                    <a:pt x="9" y="10"/>
                  </a:lnTo>
                  <a:close/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2" y="0"/>
                    <a:pt x="14" y="1"/>
                    <a:pt x="15" y="2"/>
                  </a:cubicBezTo>
                  <a:cubicBezTo>
                    <a:pt x="16" y="3"/>
                    <a:pt x="17" y="5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0"/>
                    <a:pt x="15" y="12"/>
                    <a:pt x="13" y="13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7"/>
                    <a:pt x="16" y="18"/>
                    <a:pt x="16" y="18"/>
                  </a:cubicBezTo>
                  <a:cubicBezTo>
                    <a:pt x="16" y="19"/>
                    <a:pt x="15" y="20"/>
                    <a:pt x="14" y="20"/>
                  </a:cubicBezTo>
                  <a:cubicBezTo>
                    <a:pt x="13" y="20"/>
                    <a:pt x="13" y="20"/>
                    <a:pt x="12" y="19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4" y="20"/>
                    <a:pt x="2" y="20"/>
                  </a:cubicBezTo>
                  <a:cubicBezTo>
                    <a:pt x="1" y="20"/>
                    <a:pt x="0" y="19"/>
                    <a:pt x="0" y="18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2" name="Shape 502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7373814" y="5562600"/>
            <a:ext cx="1770299" cy="13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503" name="Shape 503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Font typeface="Arial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4" name="Shape 504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464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indent="-254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A8A8AB"/>
              </a:buClr>
              <a:buFont typeface="Arial"/>
              <a:buChar char="•"/>
              <a:defRPr/>
            </a:lvl1pPr>
            <a:lvl2pPr marL="502918" marR="0" indent="-45718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A8A8AB"/>
              </a:buClr>
              <a:buFont typeface="Arial"/>
              <a:buChar char="–"/>
              <a:defRPr/>
            </a:lvl2pPr>
            <a:lvl3pPr marL="731520" marR="0" indent="-761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Char char="•"/>
              <a:defRPr/>
            </a:lvl3pPr>
            <a:lvl4pPr marL="960120" marR="0" indent="-2031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Char char="–"/>
              <a:defRPr/>
            </a:lvl4pPr>
            <a:lvl5pPr marL="1188720" marR="0" indent="-2031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Char char="•"/>
              <a:defRPr/>
            </a:lvl5pPr>
            <a:lvl6pPr marL="1417320" marR="0" indent="-2031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Char char="–"/>
              <a:defRPr/>
            </a:lvl6pPr>
            <a:lvl7pPr marL="1645920" marR="0" indent="-2032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Char char="•"/>
              <a:defRPr/>
            </a:lvl7pPr>
            <a:lvl8pPr marL="1874520" marR="0" indent="-2032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Char char="–"/>
              <a:defRPr/>
            </a:lvl8pPr>
            <a:lvl9pPr marL="2103120" marR="0" indent="-2032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505" name="Shape 505"/>
          <p:cNvSpPr txBox="1">
            <a:spLocks noGrp="1"/>
          </p:cNvSpPr>
          <p:nvPr>
            <p:ph type="dt" idx="10"/>
          </p:nvPr>
        </p:nvSpPr>
        <p:spPr>
          <a:xfrm>
            <a:off x="8305800" y="6883400"/>
            <a:ext cx="838199" cy="13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506" name="Shape 506"/>
          <p:cNvSpPr txBox="1">
            <a:spLocks noGrp="1"/>
          </p:cNvSpPr>
          <p:nvPr>
            <p:ph type="ftr" idx="11"/>
          </p:nvPr>
        </p:nvSpPr>
        <p:spPr>
          <a:xfrm>
            <a:off x="3657600" y="6464301"/>
            <a:ext cx="38862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507" name="Shape 507"/>
          <p:cNvSpPr txBox="1">
            <a:spLocks noGrp="1"/>
          </p:cNvSpPr>
          <p:nvPr>
            <p:ph type="sldNum" idx="12"/>
          </p:nvPr>
        </p:nvSpPr>
        <p:spPr>
          <a:xfrm>
            <a:off x="8700260" y="6464301"/>
            <a:ext cx="338100" cy="14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  <p:grpSp>
        <p:nvGrpSpPr>
          <p:cNvPr id="508" name="Shape 508"/>
          <p:cNvGrpSpPr/>
          <p:nvPr/>
        </p:nvGrpSpPr>
        <p:grpSpPr>
          <a:xfrm>
            <a:off x="448518" y="6446313"/>
            <a:ext cx="1099997" cy="173386"/>
            <a:chOff x="-84138" y="5622925"/>
            <a:chExt cx="4330700" cy="682625"/>
          </a:xfrm>
        </p:grpSpPr>
        <p:sp>
          <p:nvSpPr>
            <p:cNvPr id="509" name="Shape 509"/>
            <p:cNvSpPr/>
            <p:nvPr/>
          </p:nvSpPr>
          <p:spPr>
            <a:xfrm>
              <a:off x="1589087" y="5649912"/>
              <a:ext cx="914399" cy="647699"/>
            </a:xfrm>
            <a:custGeom>
              <a:avLst/>
              <a:gdLst/>
              <a:ahLst/>
              <a:cxnLst/>
              <a:rect l="0" t="0" r="0" b="0"/>
              <a:pathLst>
                <a:path w="243" h="170" extrusionOk="0">
                  <a:moveTo>
                    <a:pt x="52" y="159"/>
                  </a:moveTo>
                  <a:cubicBezTo>
                    <a:pt x="2" y="19"/>
                    <a:pt x="2" y="19"/>
                    <a:pt x="2" y="19"/>
                  </a:cubicBezTo>
                  <a:cubicBezTo>
                    <a:pt x="1" y="17"/>
                    <a:pt x="0" y="14"/>
                    <a:pt x="0" y="12"/>
                  </a:cubicBezTo>
                  <a:cubicBezTo>
                    <a:pt x="0" y="6"/>
                    <a:pt x="5" y="0"/>
                    <a:pt x="13" y="0"/>
                  </a:cubicBezTo>
                  <a:cubicBezTo>
                    <a:pt x="19" y="0"/>
                    <a:pt x="23" y="4"/>
                    <a:pt x="25" y="11"/>
                  </a:cubicBezTo>
                  <a:cubicBezTo>
                    <a:pt x="67" y="131"/>
                    <a:pt x="67" y="131"/>
                    <a:pt x="67" y="131"/>
                  </a:cubicBezTo>
                  <a:cubicBezTo>
                    <a:pt x="109" y="10"/>
                    <a:pt x="109" y="10"/>
                    <a:pt x="109" y="10"/>
                  </a:cubicBezTo>
                  <a:cubicBezTo>
                    <a:pt x="111" y="4"/>
                    <a:pt x="114" y="0"/>
                    <a:pt x="121" y="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9" y="0"/>
                    <a:pt x="133" y="4"/>
                    <a:pt x="135" y="10"/>
                  </a:cubicBezTo>
                  <a:cubicBezTo>
                    <a:pt x="177" y="131"/>
                    <a:pt x="177" y="131"/>
                    <a:pt x="177" y="131"/>
                  </a:cubicBezTo>
                  <a:cubicBezTo>
                    <a:pt x="219" y="10"/>
                    <a:pt x="219" y="10"/>
                    <a:pt x="219" y="10"/>
                  </a:cubicBezTo>
                  <a:cubicBezTo>
                    <a:pt x="221" y="5"/>
                    <a:pt x="224" y="0"/>
                    <a:pt x="231" y="0"/>
                  </a:cubicBezTo>
                  <a:cubicBezTo>
                    <a:pt x="238" y="0"/>
                    <a:pt x="243" y="6"/>
                    <a:pt x="243" y="12"/>
                  </a:cubicBezTo>
                  <a:cubicBezTo>
                    <a:pt x="243" y="14"/>
                    <a:pt x="242" y="17"/>
                    <a:pt x="241" y="19"/>
                  </a:cubicBezTo>
                  <a:cubicBezTo>
                    <a:pt x="191" y="159"/>
                    <a:pt x="191" y="159"/>
                    <a:pt x="191" y="159"/>
                  </a:cubicBezTo>
                  <a:cubicBezTo>
                    <a:pt x="188" y="166"/>
                    <a:pt x="183" y="170"/>
                    <a:pt x="177" y="170"/>
                  </a:cubicBezTo>
                  <a:cubicBezTo>
                    <a:pt x="176" y="170"/>
                    <a:pt x="176" y="170"/>
                    <a:pt x="176" y="170"/>
                  </a:cubicBezTo>
                  <a:cubicBezTo>
                    <a:pt x="170" y="170"/>
                    <a:pt x="165" y="166"/>
                    <a:pt x="163" y="159"/>
                  </a:cubicBezTo>
                  <a:cubicBezTo>
                    <a:pt x="122" y="40"/>
                    <a:pt x="122" y="40"/>
                    <a:pt x="122" y="40"/>
                  </a:cubicBezTo>
                  <a:cubicBezTo>
                    <a:pt x="80" y="159"/>
                    <a:pt x="80" y="159"/>
                    <a:pt x="80" y="159"/>
                  </a:cubicBezTo>
                  <a:cubicBezTo>
                    <a:pt x="78" y="166"/>
                    <a:pt x="73" y="170"/>
                    <a:pt x="66" y="170"/>
                  </a:cubicBezTo>
                  <a:cubicBezTo>
                    <a:pt x="66" y="170"/>
                    <a:pt x="66" y="170"/>
                    <a:pt x="66" y="170"/>
                  </a:cubicBezTo>
                  <a:cubicBezTo>
                    <a:pt x="60" y="170"/>
                    <a:pt x="55" y="166"/>
                    <a:pt x="52" y="159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0" name="Shape 510"/>
            <p:cNvSpPr/>
            <p:nvPr/>
          </p:nvSpPr>
          <p:spPr>
            <a:xfrm>
              <a:off x="3163888" y="5649912"/>
              <a:ext cx="354011" cy="647699"/>
            </a:xfrm>
            <a:custGeom>
              <a:avLst/>
              <a:gdLst/>
              <a:ahLst/>
              <a:cxnLst/>
              <a:rect l="0" t="0" r="0" b="0"/>
              <a:pathLst>
                <a:path w="94" h="170" extrusionOk="0">
                  <a:moveTo>
                    <a:pt x="0" y="13"/>
                  </a:moveTo>
                  <a:cubicBezTo>
                    <a:pt x="0" y="6"/>
                    <a:pt x="5" y="0"/>
                    <a:pt x="12" y="0"/>
                  </a:cubicBezTo>
                  <a:cubicBezTo>
                    <a:pt x="19" y="0"/>
                    <a:pt x="24" y="5"/>
                    <a:pt x="24" y="13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37" y="13"/>
                    <a:pt x="64" y="0"/>
                    <a:pt x="82" y="0"/>
                  </a:cubicBezTo>
                  <a:cubicBezTo>
                    <a:pt x="89" y="0"/>
                    <a:pt x="94" y="6"/>
                    <a:pt x="94" y="13"/>
                  </a:cubicBezTo>
                  <a:cubicBezTo>
                    <a:pt x="94" y="20"/>
                    <a:pt x="89" y="24"/>
                    <a:pt x="83" y="25"/>
                  </a:cubicBezTo>
                  <a:cubicBezTo>
                    <a:pt x="51" y="29"/>
                    <a:pt x="24" y="53"/>
                    <a:pt x="24" y="101"/>
                  </a:cubicBezTo>
                  <a:cubicBezTo>
                    <a:pt x="24" y="157"/>
                    <a:pt x="24" y="157"/>
                    <a:pt x="24" y="157"/>
                  </a:cubicBezTo>
                  <a:cubicBezTo>
                    <a:pt x="24" y="164"/>
                    <a:pt x="19" y="170"/>
                    <a:pt x="12" y="170"/>
                  </a:cubicBezTo>
                  <a:cubicBezTo>
                    <a:pt x="5" y="170"/>
                    <a:pt x="0" y="164"/>
                    <a:pt x="0" y="157"/>
                  </a:cubicBezTo>
                  <a:lnTo>
                    <a:pt x="0" y="13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1" name="Shape 511"/>
            <p:cNvSpPr/>
            <p:nvPr/>
          </p:nvSpPr>
          <p:spPr>
            <a:xfrm>
              <a:off x="3509962" y="5649912"/>
              <a:ext cx="579436" cy="655636"/>
            </a:xfrm>
            <a:custGeom>
              <a:avLst/>
              <a:gdLst/>
              <a:ahLst/>
              <a:cxnLst/>
              <a:rect l="0" t="0" r="0" b="0"/>
              <a:pathLst>
                <a:path w="154" h="172" extrusionOk="0">
                  <a:moveTo>
                    <a:pt x="129" y="76"/>
                  </a:moveTo>
                  <a:cubicBezTo>
                    <a:pt x="127" y="47"/>
                    <a:pt x="110" y="21"/>
                    <a:pt x="77" y="21"/>
                  </a:cubicBezTo>
                  <a:cubicBezTo>
                    <a:pt x="49" y="21"/>
                    <a:pt x="28" y="44"/>
                    <a:pt x="25" y="76"/>
                  </a:cubicBezTo>
                  <a:lnTo>
                    <a:pt x="129" y="76"/>
                  </a:lnTo>
                  <a:close/>
                  <a:moveTo>
                    <a:pt x="81" y="172"/>
                  </a:moveTo>
                  <a:cubicBezTo>
                    <a:pt x="36" y="172"/>
                    <a:pt x="0" y="137"/>
                    <a:pt x="0" y="86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3" y="0"/>
                    <a:pt x="78" y="0"/>
                  </a:cubicBezTo>
                  <a:cubicBezTo>
                    <a:pt x="126" y="0"/>
                    <a:pt x="154" y="40"/>
                    <a:pt x="154" y="83"/>
                  </a:cubicBezTo>
                  <a:cubicBezTo>
                    <a:pt x="154" y="90"/>
                    <a:pt x="148" y="95"/>
                    <a:pt x="142" y="95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28" y="130"/>
                    <a:pt x="53" y="150"/>
                    <a:pt x="82" y="150"/>
                  </a:cubicBezTo>
                  <a:cubicBezTo>
                    <a:pt x="102" y="150"/>
                    <a:pt x="117" y="142"/>
                    <a:pt x="129" y="131"/>
                  </a:cubicBezTo>
                  <a:cubicBezTo>
                    <a:pt x="131" y="130"/>
                    <a:pt x="133" y="128"/>
                    <a:pt x="136" y="128"/>
                  </a:cubicBezTo>
                  <a:cubicBezTo>
                    <a:pt x="142" y="128"/>
                    <a:pt x="146" y="133"/>
                    <a:pt x="146" y="139"/>
                  </a:cubicBezTo>
                  <a:cubicBezTo>
                    <a:pt x="146" y="142"/>
                    <a:pt x="145" y="145"/>
                    <a:pt x="142" y="147"/>
                  </a:cubicBezTo>
                  <a:cubicBezTo>
                    <a:pt x="127" y="162"/>
                    <a:pt x="109" y="172"/>
                    <a:pt x="81" y="172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2" name="Shape 512"/>
            <p:cNvSpPr/>
            <p:nvPr/>
          </p:nvSpPr>
          <p:spPr>
            <a:xfrm>
              <a:off x="2503488" y="5649912"/>
              <a:ext cx="547687" cy="655636"/>
            </a:xfrm>
            <a:custGeom>
              <a:avLst/>
              <a:gdLst/>
              <a:ahLst/>
              <a:cxnLst/>
              <a:rect l="0" t="0" r="0" b="0"/>
              <a:pathLst>
                <a:path w="146" h="172" extrusionOk="0">
                  <a:moveTo>
                    <a:pt x="122" y="107"/>
                  </a:moveTo>
                  <a:cubicBezTo>
                    <a:pt x="122" y="91"/>
                    <a:pt x="122" y="91"/>
                    <a:pt x="122" y="91"/>
                  </a:cubicBezTo>
                  <a:cubicBezTo>
                    <a:pt x="110" y="88"/>
                    <a:pt x="94" y="84"/>
                    <a:pt x="74" y="84"/>
                  </a:cubicBezTo>
                  <a:cubicBezTo>
                    <a:pt x="43" y="84"/>
                    <a:pt x="25" y="98"/>
                    <a:pt x="25" y="118"/>
                  </a:cubicBezTo>
                  <a:cubicBezTo>
                    <a:pt x="25" y="119"/>
                    <a:pt x="25" y="119"/>
                    <a:pt x="25" y="119"/>
                  </a:cubicBezTo>
                  <a:cubicBezTo>
                    <a:pt x="25" y="140"/>
                    <a:pt x="45" y="152"/>
                    <a:pt x="67" y="152"/>
                  </a:cubicBezTo>
                  <a:cubicBezTo>
                    <a:pt x="97" y="152"/>
                    <a:pt x="122" y="133"/>
                    <a:pt x="122" y="107"/>
                  </a:cubicBezTo>
                  <a:moveTo>
                    <a:pt x="0" y="120"/>
                  </a:moveTo>
                  <a:cubicBezTo>
                    <a:pt x="0" y="119"/>
                    <a:pt x="0" y="119"/>
                    <a:pt x="0" y="119"/>
                  </a:cubicBezTo>
                  <a:cubicBezTo>
                    <a:pt x="0" y="85"/>
                    <a:pt x="29" y="66"/>
                    <a:pt x="71" y="66"/>
                  </a:cubicBezTo>
                  <a:cubicBezTo>
                    <a:pt x="92" y="66"/>
                    <a:pt x="107" y="69"/>
                    <a:pt x="122" y="73"/>
                  </a:cubicBezTo>
                  <a:cubicBezTo>
                    <a:pt x="122" y="67"/>
                    <a:pt x="122" y="67"/>
                    <a:pt x="122" y="67"/>
                  </a:cubicBezTo>
                  <a:cubicBezTo>
                    <a:pt x="122" y="37"/>
                    <a:pt x="104" y="22"/>
                    <a:pt x="73" y="22"/>
                  </a:cubicBezTo>
                  <a:cubicBezTo>
                    <a:pt x="56" y="22"/>
                    <a:pt x="46" y="24"/>
                    <a:pt x="34" y="30"/>
                  </a:cubicBezTo>
                  <a:cubicBezTo>
                    <a:pt x="33" y="30"/>
                    <a:pt x="31" y="31"/>
                    <a:pt x="30" y="31"/>
                  </a:cubicBezTo>
                  <a:cubicBezTo>
                    <a:pt x="24" y="31"/>
                    <a:pt x="19" y="26"/>
                    <a:pt x="19" y="20"/>
                  </a:cubicBezTo>
                  <a:cubicBezTo>
                    <a:pt x="19" y="15"/>
                    <a:pt x="21" y="12"/>
                    <a:pt x="26" y="10"/>
                  </a:cubicBezTo>
                  <a:cubicBezTo>
                    <a:pt x="42" y="3"/>
                    <a:pt x="54" y="0"/>
                    <a:pt x="75" y="0"/>
                  </a:cubicBezTo>
                  <a:cubicBezTo>
                    <a:pt x="99" y="0"/>
                    <a:pt x="117" y="6"/>
                    <a:pt x="129" y="19"/>
                  </a:cubicBezTo>
                  <a:cubicBezTo>
                    <a:pt x="140" y="30"/>
                    <a:pt x="146" y="46"/>
                    <a:pt x="146" y="67"/>
                  </a:cubicBezTo>
                  <a:cubicBezTo>
                    <a:pt x="146" y="158"/>
                    <a:pt x="146" y="158"/>
                    <a:pt x="146" y="158"/>
                  </a:cubicBezTo>
                  <a:cubicBezTo>
                    <a:pt x="146" y="165"/>
                    <a:pt x="141" y="170"/>
                    <a:pt x="134" y="170"/>
                  </a:cubicBezTo>
                  <a:cubicBezTo>
                    <a:pt x="127" y="170"/>
                    <a:pt x="122" y="165"/>
                    <a:pt x="122" y="159"/>
                  </a:cubicBezTo>
                  <a:cubicBezTo>
                    <a:pt x="122" y="143"/>
                    <a:pt x="122" y="143"/>
                    <a:pt x="122" y="143"/>
                  </a:cubicBezTo>
                  <a:cubicBezTo>
                    <a:pt x="111" y="158"/>
                    <a:pt x="91" y="172"/>
                    <a:pt x="62" y="172"/>
                  </a:cubicBezTo>
                  <a:cubicBezTo>
                    <a:pt x="32" y="172"/>
                    <a:pt x="0" y="154"/>
                    <a:pt x="0" y="12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3" name="Shape 513"/>
            <p:cNvSpPr/>
            <p:nvPr/>
          </p:nvSpPr>
          <p:spPr>
            <a:xfrm>
              <a:off x="-84138" y="5622925"/>
              <a:ext cx="1635124" cy="682625"/>
            </a:xfrm>
            <a:custGeom>
              <a:avLst/>
              <a:gdLst/>
              <a:ahLst/>
              <a:cxnLst/>
              <a:rect l="0" t="0" r="0" b="0"/>
              <a:pathLst>
                <a:path w="435" h="179" extrusionOk="0">
                  <a:moveTo>
                    <a:pt x="49" y="18"/>
                  </a:moveTo>
                  <a:cubicBezTo>
                    <a:pt x="43" y="6"/>
                    <a:pt x="30" y="0"/>
                    <a:pt x="17" y="6"/>
                  </a:cubicBezTo>
                  <a:cubicBezTo>
                    <a:pt x="5" y="12"/>
                    <a:pt x="0" y="25"/>
                    <a:pt x="6" y="37"/>
                  </a:cubicBezTo>
                  <a:cubicBezTo>
                    <a:pt x="58" y="152"/>
                    <a:pt x="58" y="152"/>
                    <a:pt x="58" y="152"/>
                  </a:cubicBezTo>
                  <a:cubicBezTo>
                    <a:pt x="67" y="169"/>
                    <a:pt x="75" y="179"/>
                    <a:pt x="92" y="179"/>
                  </a:cubicBezTo>
                  <a:cubicBezTo>
                    <a:pt x="109" y="179"/>
                    <a:pt x="117" y="169"/>
                    <a:pt x="125" y="152"/>
                  </a:cubicBezTo>
                  <a:cubicBezTo>
                    <a:pt x="125" y="152"/>
                    <a:pt x="171" y="52"/>
                    <a:pt x="171" y="51"/>
                  </a:cubicBezTo>
                  <a:cubicBezTo>
                    <a:pt x="172" y="50"/>
                    <a:pt x="173" y="46"/>
                    <a:pt x="178" y="46"/>
                  </a:cubicBezTo>
                  <a:cubicBezTo>
                    <a:pt x="182" y="47"/>
                    <a:pt x="185" y="50"/>
                    <a:pt x="185" y="54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185" y="166"/>
                    <a:pt x="193" y="179"/>
                    <a:pt x="209" y="179"/>
                  </a:cubicBezTo>
                  <a:cubicBezTo>
                    <a:pt x="225" y="179"/>
                    <a:pt x="234" y="166"/>
                    <a:pt x="234" y="151"/>
                  </a:cubicBezTo>
                  <a:cubicBezTo>
                    <a:pt x="234" y="72"/>
                    <a:pt x="234" y="72"/>
                    <a:pt x="234" y="72"/>
                  </a:cubicBezTo>
                  <a:cubicBezTo>
                    <a:pt x="234" y="56"/>
                    <a:pt x="245" y="46"/>
                    <a:pt x="260" y="46"/>
                  </a:cubicBezTo>
                  <a:cubicBezTo>
                    <a:pt x="275" y="46"/>
                    <a:pt x="285" y="57"/>
                    <a:pt x="285" y="72"/>
                  </a:cubicBezTo>
                  <a:cubicBezTo>
                    <a:pt x="285" y="151"/>
                    <a:pt x="285" y="151"/>
                    <a:pt x="285" y="151"/>
                  </a:cubicBezTo>
                  <a:cubicBezTo>
                    <a:pt x="285" y="166"/>
                    <a:pt x="294" y="179"/>
                    <a:pt x="310" y="179"/>
                  </a:cubicBezTo>
                  <a:cubicBezTo>
                    <a:pt x="326" y="179"/>
                    <a:pt x="334" y="166"/>
                    <a:pt x="334" y="151"/>
                  </a:cubicBezTo>
                  <a:cubicBezTo>
                    <a:pt x="334" y="72"/>
                    <a:pt x="334" y="72"/>
                    <a:pt x="334" y="72"/>
                  </a:cubicBezTo>
                  <a:cubicBezTo>
                    <a:pt x="334" y="56"/>
                    <a:pt x="345" y="46"/>
                    <a:pt x="360" y="46"/>
                  </a:cubicBezTo>
                  <a:cubicBezTo>
                    <a:pt x="375" y="46"/>
                    <a:pt x="385" y="57"/>
                    <a:pt x="385" y="72"/>
                  </a:cubicBezTo>
                  <a:cubicBezTo>
                    <a:pt x="385" y="151"/>
                    <a:pt x="385" y="151"/>
                    <a:pt x="385" y="151"/>
                  </a:cubicBezTo>
                  <a:cubicBezTo>
                    <a:pt x="385" y="166"/>
                    <a:pt x="394" y="179"/>
                    <a:pt x="410" y="179"/>
                  </a:cubicBezTo>
                  <a:cubicBezTo>
                    <a:pt x="426" y="179"/>
                    <a:pt x="435" y="166"/>
                    <a:pt x="435" y="151"/>
                  </a:cubicBezTo>
                  <a:cubicBezTo>
                    <a:pt x="435" y="61"/>
                    <a:pt x="435" y="61"/>
                    <a:pt x="435" y="61"/>
                  </a:cubicBezTo>
                  <a:cubicBezTo>
                    <a:pt x="435" y="27"/>
                    <a:pt x="408" y="4"/>
                    <a:pt x="375" y="4"/>
                  </a:cubicBezTo>
                  <a:cubicBezTo>
                    <a:pt x="343" y="4"/>
                    <a:pt x="323" y="26"/>
                    <a:pt x="323" y="26"/>
                  </a:cubicBezTo>
                  <a:cubicBezTo>
                    <a:pt x="312" y="12"/>
                    <a:pt x="297" y="4"/>
                    <a:pt x="272" y="4"/>
                  </a:cubicBezTo>
                  <a:cubicBezTo>
                    <a:pt x="246" y="4"/>
                    <a:pt x="223" y="26"/>
                    <a:pt x="223" y="26"/>
                  </a:cubicBezTo>
                  <a:cubicBezTo>
                    <a:pt x="212" y="12"/>
                    <a:pt x="194" y="4"/>
                    <a:pt x="178" y="4"/>
                  </a:cubicBezTo>
                  <a:cubicBezTo>
                    <a:pt x="155" y="4"/>
                    <a:pt x="136" y="14"/>
                    <a:pt x="125" y="40"/>
                  </a:cubicBezTo>
                  <a:cubicBezTo>
                    <a:pt x="92" y="119"/>
                    <a:pt x="92" y="119"/>
                    <a:pt x="92" y="119"/>
                  </a:cubicBezTo>
                  <a:lnTo>
                    <a:pt x="49" y="18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4" name="Shape 514"/>
            <p:cNvSpPr/>
            <p:nvPr/>
          </p:nvSpPr>
          <p:spPr>
            <a:xfrm>
              <a:off x="4097337" y="5649912"/>
              <a:ext cx="149225" cy="157163"/>
            </a:xfrm>
            <a:custGeom>
              <a:avLst/>
              <a:gdLst/>
              <a:ahLst/>
              <a:cxnLst/>
              <a:rect l="0" t="0" r="0" b="0"/>
              <a:pathLst>
                <a:path w="40" h="41" extrusionOk="0">
                  <a:moveTo>
                    <a:pt x="37" y="20"/>
                  </a:moveTo>
                  <a:cubicBezTo>
                    <a:pt x="37" y="20"/>
                    <a:pt x="37" y="20"/>
                    <a:pt x="37" y="20"/>
                  </a:cubicBezTo>
                  <a:cubicBezTo>
                    <a:pt x="37" y="11"/>
                    <a:pt x="29" y="4"/>
                    <a:pt x="20" y="4"/>
                  </a:cubicBezTo>
                  <a:cubicBezTo>
                    <a:pt x="11" y="4"/>
                    <a:pt x="3" y="11"/>
                    <a:pt x="3" y="20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30"/>
                    <a:pt x="11" y="37"/>
                    <a:pt x="20" y="37"/>
                  </a:cubicBezTo>
                  <a:cubicBezTo>
                    <a:pt x="29" y="37"/>
                    <a:pt x="37" y="30"/>
                    <a:pt x="37" y="20"/>
                  </a:cubicBezTo>
                  <a:moveTo>
                    <a:pt x="0" y="21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0" y="32"/>
                    <a:pt x="31" y="41"/>
                    <a:pt x="20" y="41"/>
                  </a:cubicBezTo>
                  <a:cubicBezTo>
                    <a:pt x="8" y="41"/>
                    <a:pt x="0" y="32"/>
                    <a:pt x="0" y="21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5" name="Shape 515"/>
            <p:cNvSpPr/>
            <p:nvPr/>
          </p:nvSpPr>
          <p:spPr>
            <a:xfrm>
              <a:off x="4141787" y="5688012"/>
              <a:ext cx="63498" cy="76198"/>
            </a:xfrm>
            <a:custGeom>
              <a:avLst/>
              <a:gdLst/>
              <a:ahLst/>
              <a:cxnLst/>
              <a:rect l="0" t="0" r="0" b="0"/>
              <a:pathLst>
                <a:path w="17" h="20" extrusionOk="0">
                  <a:moveTo>
                    <a:pt x="9" y="10"/>
                  </a:moveTo>
                  <a:cubicBezTo>
                    <a:pt x="11" y="10"/>
                    <a:pt x="12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5"/>
                    <a:pt x="11" y="4"/>
                    <a:pt x="9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0"/>
                    <a:pt x="5" y="10"/>
                    <a:pt x="5" y="10"/>
                  </a:cubicBezTo>
                  <a:lnTo>
                    <a:pt x="9" y="10"/>
                  </a:lnTo>
                  <a:close/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2" y="0"/>
                    <a:pt x="14" y="1"/>
                    <a:pt x="15" y="2"/>
                  </a:cubicBezTo>
                  <a:cubicBezTo>
                    <a:pt x="16" y="3"/>
                    <a:pt x="17" y="5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0"/>
                    <a:pt x="15" y="12"/>
                    <a:pt x="13" y="13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7"/>
                    <a:pt x="16" y="18"/>
                    <a:pt x="16" y="18"/>
                  </a:cubicBezTo>
                  <a:cubicBezTo>
                    <a:pt x="16" y="19"/>
                    <a:pt x="15" y="20"/>
                    <a:pt x="14" y="20"/>
                  </a:cubicBezTo>
                  <a:cubicBezTo>
                    <a:pt x="13" y="20"/>
                    <a:pt x="13" y="20"/>
                    <a:pt x="12" y="19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4" y="20"/>
                    <a:pt x="2" y="20"/>
                  </a:cubicBezTo>
                  <a:cubicBezTo>
                    <a:pt x="1" y="20"/>
                    <a:pt x="0" y="19"/>
                    <a:pt x="0" y="18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  <p:sldLayoutId id="2147483714" r:id="rId17"/>
    <p:sldLayoutId id="2147483715" r:id="rId18"/>
    <p:sldLayoutId id="2147483716" r:id="rId19"/>
    <p:sldLayoutId id="2147483717" r:id="rId20"/>
    <p:sldLayoutId id="2147483718" r:id="rId21"/>
    <p:sldLayoutId id="2147483719" r:id="rId22"/>
    <p:sldLayoutId id="2147483720" r:id="rId23"/>
    <p:sldLayoutId id="2147483721" r:id="rId24"/>
    <p:sldLayoutId id="2147483722" r:id="rId25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6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" name="Shape 749"/>
          <p:cNvSpPr txBox="1">
            <a:spLocks noGrp="1"/>
          </p:cNvSpPr>
          <p:nvPr>
            <p:ph type="ctrTitle"/>
          </p:nvPr>
        </p:nvSpPr>
        <p:spPr>
          <a:xfrm>
            <a:off x="364131" y="1582798"/>
            <a:ext cx="8588999" cy="1337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accent6"/>
              </a:buClr>
              <a:buSzPct val="25000"/>
              <a:buFont typeface="Arial"/>
              <a:buNone/>
            </a:pPr>
            <a:r>
              <a:rPr lang="en-US" sz="3800" b="1">
                <a:solidFill>
                  <a:schemeClr val="accent6"/>
                </a:solidFill>
              </a:rPr>
              <a:t>Open vSwitch for Microsoft Hyper-V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Font typeface="Arial"/>
              <a:buNone/>
            </a:pPr>
            <a:endParaRPr sz="3200" b="1">
              <a:solidFill>
                <a:schemeClr val="accent6"/>
              </a:solidFill>
            </a:endParaRPr>
          </a:p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ct val="25000"/>
              <a:buFont typeface="Arial"/>
              <a:buNone/>
            </a:pPr>
            <a:r>
              <a:rPr lang="en-US" sz="2400" b="1">
                <a:solidFill>
                  <a:srgbClr val="434343"/>
                </a:solidFill>
              </a:rPr>
              <a:t>Eitan Eliahu, Nithin Raju, Ankur Sharma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Font typeface="Arial"/>
              <a:buNone/>
            </a:pPr>
            <a:endParaRPr sz="3200" b="1">
              <a:solidFill>
                <a:schemeClr val="accent6"/>
              </a:solidFill>
              <a:rtl val="0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Font typeface="Arial"/>
              <a:buNone/>
            </a:pPr>
            <a:endParaRPr sz="3200" b="1">
              <a:solidFill>
                <a:schemeClr val="accent6"/>
              </a:solidFill>
              <a:rtl val="0"/>
            </a:endParaRPr>
          </a:p>
        </p:txBody>
      </p:sp>
      <p:sp>
        <p:nvSpPr>
          <p:cNvPr id="750" name="Shape 750"/>
          <p:cNvSpPr txBox="1">
            <a:spLocks noGrp="1"/>
          </p:cNvSpPr>
          <p:nvPr>
            <p:ph type="ctrTitle" idx="2"/>
          </p:nvPr>
        </p:nvSpPr>
        <p:spPr>
          <a:xfrm>
            <a:off x="301875" y="6002400"/>
            <a:ext cx="4917899" cy="37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ct val="25000"/>
              <a:buFont typeface="Arial"/>
              <a:buNone/>
            </a:pPr>
            <a:r>
              <a:rPr lang="en-US" sz="2400" b="1">
                <a:solidFill>
                  <a:srgbClr val="434343"/>
                </a:solidFill>
              </a:rPr>
              <a:t>Network &amp; Security Business Unit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Font typeface="Arial"/>
              <a:buNone/>
            </a:pPr>
            <a:endParaRPr sz="3200" b="1">
              <a:solidFill>
                <a:schemeClr val="accent6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Font typeface="Arial"/>
              <a:buNone/>
            </a:pPr>
            <a:endParaRPr sz="3200" b="1">
              <a:solidFill>
                <a:schemeClr val="accent6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Font typeface="Arial"/>
              <a:buNone/>
            </a:pPr>
            <a:endParaRPr sz="3200" b="1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7" name="Shape 867"/>
          <p:cNvSpPr txBox="1">
            <a:spLocks noGrp="1"/>
          </p:cNvSpPr>
          <p:nvPr>
            <p:ph type="body" idx="1"/>
          </p:nvPr>
        </p:nvSpPr>
        <p:spPr>
          <a:xfrm>
            <a:off x="401350" y="982800"/>
            <a:ext cx="8229600" cy="476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1">
                <a:solidFill>
                  <a:schemeClr val="dk2"/>
                </a:solidFill>
              </a:rPr>
              <a:t>OVS extension gets packet from Hyper-V Extensible  Switch</a:t>
            </a:r>
          </a:p>
          <a:p>
            <a:pPr marL="457200" lvl="0" indent="-3556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1">
                <a:solidFill>
                  <a:schemeClr val="dk2"/>
                </a:solidFill>
              </a:rPr>
              <a:t>OVS extracts a “flow key” for that packet and looks up flow</a:t>
            </a:r>
          </a:p>
          <a:p>
            <a:pPr marL="457200" lvl="0" indent="-3556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1">
                <a:solidFill>
                  <a:schemeClr val="dk2"/>
                </a:solidFill>
              </a:rPr>
              <a:t>If a match is found (typical case)the flow destination ports are set into the packet “forward context” of the NBL</a:t>
            </a:r>
          </a:p>
          <a:p>
            <a:pPr marL="457200" lvl="0" indent="-3556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1">
                <a:solidFill>
                  <a:schemeClr val="dk2"/>
                </a:solidFill>
              </a:rPr>
              <a:t>If no match packet sent to usermode via upcall</a:t>
            </a:r>
          </a:p>
          <a:p>
            <a:pPr marL="457200" lvl="0" indent="-3556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1">
                <a:solidFill>
                  <a:schemeClr val="dk2"/>
                </a:solidFill>
              </a:rPr>
              <a:t>In turn, user mode processes the packet and will send it back to the driver as a raw data. (a new flow is installed)</a:t>
            </a:r>
          </a:p>
          <a:p>
            <a:pPr marL="457200" lvl="0" indent="-3556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1">
                <a:solidFill>
                  <a:schemeClr val="dk2"/>
                </a:solidFill>
              </a:rPr>
              <a:t>Driver allocates a new packet and injects into ingress path</a:t>
            </a:r>
          </a:p>
          <a:p>
            <a:pPr marL="457200" lvl="0" indent="-3556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1">
                <a:solidFill>
                  <a:schemeClr val="dk2"/>
                </a:solidFill>
              </a:rPr>
              <a:t>If the destination port is a Tunnel port the packet is encapsulated and sent to the external port</a:t>
            </a: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buNone/>
            </a:pPr>
            <a:endParaRPr sz="2000" b="1">
              <a:solidFill>
                <a:schemeClr val="dk2"/>
              </a:solidFill>
            </a:endParaRPr>
          </a:p>
        </p:txBody>
      </p:sp>
      <p:sp>
        <p:nvSpPr>
          <p:cNvPr id="868" name="Shape 868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463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accent6"/>
              </a:buClr>
              <a:buSzPct val="25000"/>
              <a:buFont typeface="Arial"/>
              <a:buNone/>
            </a:pPr>
            <a:r>
              <a:rPr lang="en-US" sz="2400" b="1">
                <a:solidFill>
                  <a:schemeClr val="accent6"/>
                </a:solidFill>
              </a:rPr>
              <a:t>Typical Ingress Packet Flow with OVS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" name="Shape 873"/>
          <p:cNvSpPr/>
          <p:nvPr/>
        </p:nvSpPr>
        <p:spPr>
          <a:xfrm>
            <a:off x="100425" y="1304675"/>
            <a:ext cx="4190999" cy="5087399"/>
          </a:xfrm>
          <a:prstGeom prst="rect">
            <a:avLst/>
          </a:prstGeom>
          <a:solidFill>
            <a:srgbClr val="D9D9D9"/>
          </a:solidFill>
          <a:ln w="19050" cap="flat">
            <a:solidFill>
              <a:schemeClr val="dk2"/>
            </a:solidFill>
            <a:prstDash val="dashDot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74" name="Shape 874"/>
          <p:cNvSpPr/>
          <p:nvPr/>
        </p:nvSpPr>
        <p:spPr>
          <a:xfrm>
            <a:off x="4291425" y="1304675"/>
            <a:ext cx="4687199" cy="5087399"/>
          </a:xfrm>
          <a:prstGeom prst="rect">
            <a:avLst/>
          </a:prstGeom>
          <a:solidFill>
            <a:srgbClr val="D9D9D9"/>
          </a:solidFill>
          <a:ln w="19050" cap="flat">
            <a:solidFill>
              <a:schemeClr val="dk2"/>
            </a:solidFill>
            <a:prstDash val="dashDot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75" name="Shape 875"/>
          <p:cNvSpPr/>
          <p:nvPr/>
        </p:nvSpPr>
        <p:spPr>
          <a:xfrm>
            <a:off x="5257800" y="1828800"/>
            <a:ext cx="2668200" cy="1543200"/>
          </a:xfrm>
          <a:prstGeom prst="rect">
            <a:avLst/>
          </a:prstGeom>
          <a:solidFill>
            <a:srgbClr val="FCE5CD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600" b="1">
                <a:solidFill>
                  <a:srgbClr val="CC0000"/>
                </a:solidFill>
              </a:rPr>
              <a:t>Child Partitions (Guest)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76" name="Shape 876"/>
          <p:cNvSpPr/>
          <p:nvPr/>
        </p:nvSpPr>
        <p:spPr>
          <a:xfrm>
            <a:off x="1001550" y="3667125"/>
            <a:ext cx="3094199" cy="2595599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1100" b="1"/>
          </a:p>
          <a:p>
            <a:pPr lvl="0" algn="ctr" rtl="0">
              <a:spcBef>
                <a:spcPts val="0"/>
              </a:spcBef>
              <a:buNone/>
            </a:pPr>
            <a:endParaRPr sz="1100" b="1"/>
          </a:p>
          <a:p>
            <a:pPr lvl="0" algn="ctr" rtl="0">
              <a:spcBef>
                <a:spcPts val="0"/>
              </a:spcBef>
              <a:buNone/>
            </a:pPr>
            <a:endParaRPr sz="1100" b="1"/>
          </a:p>
          <a:p>
            <a:pPr lvl="0" algn="ctr" rtl="0">
              <a:spcBef>
                <a:spcPts val="0"/>
              </a:spcBef>
              <a:buNone/>
            </a:pPr>
            <a:endParaRPr sz="1100" b="1"/>
          </a:p>
          <a:p>
            <a:pPr lvl="0" algn="ctr" rtl="0">
              <a:spcBef>
                <a:spcPts val="0"/>
              </a:spcBef>
              <a:buNone/>
            </a:pPr>
            <a:endParaRPr sz="1100" b="1"/>
          </a:p>
          <a:p>
            <a:pPr lvl="0" algn="ctr" rtl="0">
              <a:spcBef>
                <a:spcPts val="0"/>
              </a:spcBef>
              <a:buNone/>
            </a:pPr>
            <a:endParaRPr sz="1100" b="1"/>
          </a:p>
          <a:p>
            <a:pPr lvl="0" algn="ctr" rtl="0">
              <a:spcBef>
                <a:spcPts val="0"/>
              </a:spcBef>
              <a:buNone/>
            </a:pPr>
            <a:endParaRPr sz="1100" b="1"/>
          </a:p>
          <a:p>
            <a:pPr lvl="0" algn="l" rtl="0">
              <a:spcBef>
                <a:spcPts val="0"/>
              </a:spcBef>
              <a:buNone/>
            </a:pPr>
            <a:endParaRPr sz="1100" b="1"/>
          </a:p>
          <a:p>
            <a:pPr lvl="0" algn="l" rtl="0">
              <a:spcBef>
                <a:spcPts val="0"/>
              </a:spcBef>
              <a:buNone/>
            </a:pPr>
            <a:endParaRPr sz="1100" b="1"/>
          </a:p>
          <a:p>
            <a:pPr lvl="0" algn="l" rtl="0">
              <a:spcBef>
                <a:spcPts val="0"/>
              </a:spcBef>
              <a:buNone/>
            </a:pPr>
            <a:endParaRPr sz="1100" b="1"/>
          </a:p>
          <a:p>
            <a:pPr lvl="0" algn="l" rtl="0">
              <a:spcBef>
                <a:spcPts val="0"/>
              </a:spcBef>
              <a:buNone/>
            </a:pPr>
            <a:endParaRPr sz="1100" b="1"/>
          </a:p>
          <a:p>
            <a:pPr lvl="0" algn="l" rtl="0">
              <a:spcBef>
                <a:spcPts val="0"/>
              </a:spcBef>
              <a:buNone/>
            </a:pPr>
            <a:endParaRPr sz="1100" b="1"/>
          </a:p>
          <a:p>
            <a:pPr lvl="0" algn="ctr" rtl="0">
              <a:spcBef>
                <a:spcPts val="0"/>
              </a:spcBef>
              <a:buNone/>
            </a:pPr>
            <a:r>
              <a:rPr lang="en-US" sz="1100" b="1"/>
              <a:t>OVS Forwarding Extension</a:t>
            </a:r>
          </a:p>
        </p:txBody>
      </p:sp>
      <p:cxnSp>
        <p:nvCxnSpPr>
          <p:cNvPr id="877" name="Shape 877"/>
          <p:cNvCxnSpPr>
            <a:stCxn id="878" idx="1"/>
          </p:cNvCxnSpPr>
          <p:nvPr/>
        </p:nvCxnSpPr>
        <p:spPr>
          <a:xfrm rot="10800000" flipH="1">
            <a:off x="236025" y="3420150"/>
            <a:ext cx="3808800" cy="27900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879" name="Shape 879"/>
          <p:cNvSpPr/>
          <p:nvPr/>
        </p:nvSpPr>
        <p:spPr>
          <a:xfrm>
            <a:off x="5067300" y="3771900"/>
            <a:ext cx="485699" cy="1457399"/>
          </a:xfrm>
          <a:prstGeom prst="rect">
            <a:avLst/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I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N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G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R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E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S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S</a:t>
            </a:r>
          </a:p>
        </p:txBody>
      </p:sp>
      <p:sp>
        <p:nvSpPr>
          <p:cNvPr id="880" name="Shape 880"/>
          <p:cNvSpPr/>
          <p:nvPr/>
        </p:nvSpPr>
        <p:spPr>
          <a:xfrm>
            <a:off x="7553400" y="3771900"/>
            <a:ext cx="485699" cy="1457399"/>
          </a:xfrm>
          <a:prstGeom prst="rect">
            <a:avLst/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E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G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R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E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S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S</a:t>
            </a:r>
          </a:p>
        </p:txBody>
      </p:sp>
      <p:sp>
        <p:nvSpPr>
          <p:cNvPr id="881" name="Shape 881"/>
          <p:cNvSpPr/>
          <p:nvPr/>
        </p:nvSpPr>
        <p:spPr>
          <a:xfrm>
            <a:off x="5067300" y="5248275"/>
            <a:ext cx="2971799" cy="390599"/>
          </a:xfrm>
          <a:prstGeom prst="rect">
            <a:avLst/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/>
              <a:t>Hyper-V extensible switch</a:t>
            </a:r>
          </a:p>
        </p:txBody>
      </p:sp>
      <p:sp>
        <p:nvSpPr>
          <p:cNvPr id="882" name="Shape 882"/>
          <p:cNvSpPr/>
          <p:nvPr/>
        </p:nvSpPr>
        <p:spPr>
          <a:xfrm>
            <a:off x="1182900" y="3848025"/>
            <a:ext cx="2668200" cy="2286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200" b="1">
                <a:latin typeface="Courier New"/>
                <a:ea typeface="Courier New"/>
                <a:cs typeface="Courier New"/>
                <a:sym typeface="Courier New"/>
              </a:rPr>
              <a:t>“OpenvSwithDevice”</a:t>
            </a:r>
            <a:r>
              <a:rPr lang="en-US" sz="1200" b="1"/>
              <a:t> device</a:t>
            </a:r>
          </a:p>
        </p:txBody>
      </p:sp>
      <p:sp>
        <p:nvSpPr>
          <p:cNvPr id="883" name="Shape 883"/>
          <p:cNvSpPr/>
          <p:nvPr/>
        </p:nvSpPr>
        <p:spPr>
          <a:xfrm>
            <a:off x="1325875" y="4552950"/>
            <a:ext cx="1028700" cy="419099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200" b="1"/>
              <a:t>Flowtable</a:t>
            </a:r>
          </a:p>
        </p:txBody>
      </p:sp>
      <p:sp>
        <p:nvSpPr>
          <p:cNvPr id="884" name="Shape 884"/>
          <p:cNvSpPr/>
          <p:nvPr/>
        </p:nvSpPr>
        <p:spPr>
          <a:xfrm>
            <a:off x="2570962" y="4924425"/>
            <a:ext cx="1372500" cy="5715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b="1"/>
              <a:t>Packet Processing</a:t>
            </a:r>
          </a:p>
        </p:txBody>
      </p:sp>
      <p:sp>
        <p:nvSpPr>
          <p:cNvPr id="885" name="Shape 885"/>
          <p:cNvSpPr/>
          <p:nvPr/>
        </p:nvSpPr>
        <p:spPr>
          <a:xfrm>
            <a:off x="1362075" y="5162550"/>
            <a:ext cx="1028700" cy="5715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200" b="1"/>
              <a:t>WFP Callout Driver</a:t>
            </a:r>
          </a:p>
        </p:txBody>
      </p:sp>
      <p:sp>
        <p:nvSpPr>
          <p:cNvPr id="886" name="Shape 886"/>
          <p:cNvSpPr/>
          <p:nvPr/>
        </p:nvSpPr>
        <p:spPr>
          <a:xfrm>
            <a:off x="5324475" y="2276475"/>
            <a:ext cx="1028700" cy="695400"/>
          </a:xfrm>
          <a:prstGeom prst="roundRect">
            <a:avLst>
              <a:gd name="adj" fmla="val 16667"/>
            </a:avLst>
          </a:prstGeom>
          <a:solidFill>
            <a:srgbClr val="F9CB9C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Virtual Machine #1</a:t>
            </a:r>
          </a:p>
        </p:txBody>
      </p:sp>
      <p:sp>
        <p:nvSpPr>
          <p:cNvPr id="887" name="Shape 887"/>
          <p:cNvSpPr/>
          <p:nvPr/>
        </p:nvSpPr>
        <p:spPr>
          <a:xfrm>
            <a:off x="6831125" y="2276475"/>
            <a:ext cx="1028700" cy="695400"/>
          </a:xfrm>
          <a:prstGeom prst="roundRect">
            <a:avLst>
              <a:gd name="adj" fmla="val 16667"/>
            </a:avLst>
          </a:prstGeom>
          <a:solidFill>
            <a:srgbClr val="F9CB9C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Virtual Machine #2</a:t>
            </a:r>
          </a:p>
        </p:txBody>
      </p:sp>
      <p:sp>
        <p:nvSpPr>
          <p:cNvPr id="888" name="Shape 888"/>
          <p:cNvSpPr/>
          <p:nvPr/>
        </p:nvSpPr>
        <p:spPr>
          <a:xfrm>
            <a:off x="5600625" y="2971800"/>
            <a:ext cx="419099" cy="228600"/>
          </a:xfrm>
          <a:prstGeom prst="rect">
            <a:avLst/>
          </a:prstGeom>
          <a:solidFill>
            <a:srgbClr val="FF9900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000"/>
              <a:t>VIF</a:t>
            </a:r>
          </a:p>
        </p:txBody>
      </p:sp>
      <p:sp>
        <p:nvSpPr>
          <p:cNvPr id="889" name="Shape 889"/>
          <p:cNvSpPr/>
          <p:nvPr/>
        </p:nvSpPr>
        <p:spPr>
          <a:xfrm rot="1091447">
            <a:off x="5448301" y="3200403"/>
            <a:ext cx="133575" cy="571586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90" name="Shape 890"/>
          <p:cNvSpPr/>
          <p:nvPr/>
        </p:nvSpPr>
        <p:spPr>
          <a:xfrm>
            <a:off x="7153200" y="2971800"/>
            <a:ext cx="419099" cy="228600"/>
          </a:xfrm>
          <a:prstGeom prst="rect">
            <a:avLst/>
          </a:prstGeom>
          <a:solidFill>
            <a:srgbClr val="FF9900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000"/>
              <a:t>VIF</a:t>
            </a:r>
          </a:p>
        </p:txBody>
      </p:sp>
      <p:sp>
        <p:nvSpPr>
          <p:cNvPr id="891" name="Shape 891"/>
          <p:cNvSpPr/>
          <p:nvPr/>
        </p:nvSpPr>
        <p:spPr>
          <a:xfrm>
            <a:off x="8066500" y="2772600"/>
            <a:ext cx="852000" cy="613500"/>
          </a:xfrm>
          <a:prstGeom prst="rect">
            <a:avLst/>
          </a:prstGeom>
          <a:solidFill>
            <a:srgbClr val="6D9EEB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000" b="1"/>
              <a:t>Physical NIC</a:t>
            </a:r>
          </a:p>
        </p:txBody>
      </p:sp>
      <p:sp>
        <p:nvSpPr>
          <p:cNvPr id="892" name="Shape 892"/>
          <p:cNvSpPr/>
          <p:nvPr/>
        </p:nvSpPr>
        <p:spPr>
          <a:xfrm rot="-1839636">
            <a:off x="7519092" y="3169101"/>
            <a:ext cx="165309" cy="614173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93" name="Shape 893"/>
          <p:cNvSpPr/>
          <p:nvPr/>
        </p:nvSpPr>
        <p:spPr>
          <a:xfrm>
            <a:off x="2019000" y="2143125"/>
            <a:ext cx="1550700" cy="5238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ovs-vswitchd</a:t>
            </a:r>
          </a:p>
        </p:txBody>
      </p:sp>
      <p:sp>
        <p:nvSpPr>
          <p:cNvPr id="894" name="Shape 894"/>
          <p:cNvSpPr/>
          <p:nvPr/>
        </p:nvSpPr>
        <p:spPr>
          <a:xfrm rot="2607110">
            <a:off x="8100534" y="3316876"/>
            <a:ext cx="141331" cy="573797"/>
          </a:xfrm>
          <a:prstGeom prst="upArrow">
            <a:avLst>
              <a:gd name="adj1" fmla="val 56796"/>
              <a:gd name="adj2" fmla="val 50000"/>
            </a:avLst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95" name="Shape 895"/>
          <p:cNvSpPr/>
          <p:nvPr/>
        </p:nvSpPr>
        <p:spPr>
          <a:xfrm>
            <a:off x="5600700" y="3448050"/>
            <a:ext cx="257099" cy="228600"/>
          </a:xfrm>
          <a:prstGeom prst="ellipse">
            <a:avLst/>
          </a:prstGeom>
          <a:solidFill>
            <a:srgbClr val="FF0000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sz="1000"/>
              <a:t>1</a:t>
            </a:r>
          </a:p>
        </p:txBody>
      </p:sp>
      <p:sp>
        <p:nvSpPr>
          <p:cNvPr id="896" name="Shape 896"/>
          <p:cNvSpPr/>
          <p:nvPr/>
        </p:nvSpPr>
        <p:spPr>
          <a:xfrm>
            <a:off x="4457700" y="4743450"/>
            <a:ext cx="257099" cy="228600"/>
          </a:xfrm>
          <a:prstGeom prst="ellipse">
            <a:avLst/>
          </a:prstGeom>
          <a:solidFill>
            <a:srgbClr val="FF0000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sz="1000"/>
              <a:t>2</a:t>
            </a:r>
          </a:p>
        </p:txBody>
      </p:sp>
      <p:sp>
        <p:nvSpPr>
          <p:cNvPr id="897" name="Shape 897"/>
          <p:cNvSpPr/>
          <p:nvPr/>
        </p:nvSpPr>
        <p:spPr>
          <a:xfrm>
            <a:off x="6362700" y="4972050"/>
            <a:ext cx="257099" cy="228600"/>
          </a:xfrm>
          <a:prstGeom prst="ellipse">
            <a:avLst/>
          </a:prstGeom>
          <a:solidFill>
            <a:srgbClr val="FF0000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sz="1000"/>
              <a:t>3</a:t>
            </a:r>
          </a:p>
        </p:txBody>
      </p:sp>
      <p:sp>
        <p:nvSpPr>
          <p:cNvPr id="898" name="Shape 898"/>
          <p:cNvSpPr/>
          <p:nvPr/>
        </p:nvSpPr>
        <p:spPr>
          <a:xfrm>
            <a:off x="7277100" y="3448050"/>
            <a:ext cx="257099" cy="228600"/>
          </a:xfrm>
          <a:prstGeom prst="ellipse">
            <a:avLst/>
          </a:prstGeom>
          <a:solidFill>
            <a:srgbClr val="FF0000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sz="1000"/>
              <a:t>4</a:t>
            </a:r>
          </a:p>
        </p:txBody>
      </p:sp>
      <p:sp>
        <p:nvSpPr>
          <p:cNvPr id="899" name="Shape 899"/>
          <p:cNvSpPr/>
          <p:nvPr/>
        </p:nvSpPr>
        <p:spPr>
          <a:xfrm>
            <a:off x="8184375" y="3600950"/>
            <a:ext cx="257099" cy="228600"/>
          </a:xfrm>
          <a:prstGeom prst="ellipse">
            <a:avLst/>
          </a:prstGeom>
          <a:solidFill>
            <a:srgbClr val="FF0000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sz="1000"/>
              <a:t>4</a:t>
            </a:r>
          </a:p>
        </p:txBody>
      </p:sp>
      <p:sp>
        <p:nvSpPr>
          <p:cNvPr id="900" name="Shape 900"/>
          <p:cNvSpPr/>
          <p:nvPr/>
        </p:nvSpPr>
        <p:spPr>
          <a:xfrm>
            <a:off x="780600" y="3081525"/>
            <a:ext cx="2838900" cy="2286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200" b="1">
                <a:latin typeface="Courier New"/>
                <a:ea typeface="Courier New"/>
                <a:cs typeface="Courier New"/>
                <a:sym typeface="Courier New"/>
              </a:rPr>
              <a:t>netlink socket(emulation)</a:t>
            </a:r>
          </a:p>
        </p:txBody>
      </p:sp>
      <p:sp>
        <p:nvSpPr>
          <p:cNvPr id="901" name="Shape 901"/>
          <p:cNvSpPr/>
          <p:nvPr/>
        </p:nvSpPr>
        <p:spPr>
          <a:xfrm>
            <a:off x="4114800" y="4933950"/>
            <a:ext cx="915899" cy="2286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02" name="Shape 902"/>
          <p:cNvSpPr/>
          <p:nvPr/>
        </p:nvSpPr>
        <p:spPr>
          <a:xfrm>
            <a:off x="1676100" y="3300525"/>
            <a:ext cx="190500" cy="3477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D9EAD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03" name="Shape 903"/>
          <p:cNvSpPr txBox="1"/>
          <p:nvPr/>
        </p:nvSpPr>
        <p:spPr>
          <a:xfrm>
            <a:off x="85725" y="3105150"/>
            <a:ext cx="781199" cy="228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sz="1200" b="1"/>
              <a:t>User</a:t>
            </a:r>
          </a:p>
        </p:txBody>
      </p:sp>
      <p:sp>
        <p:nvSpPr>
          <p:cNvPr id="878" name="Shape 878"/>
          <p:cNvSpPr txBox="1"/>
          <p:nvPr/>
        </p:nvSpPr>
        <p:spPr>
          <a:xfrm>
            <a:off x="236025" y="3333750"/>
            <a:ext cx="1316699" cy="228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 sz="1200" b="1"/>
          </a:p>
        </p:txBody>
      </p:sp>
      <p:sp>
        <p:nvSpPr>
          <p:cNvPr id="904" name="Shape 904"/>
          <p:cNvSpPr txBox="1"/>
          <p:nvPr/>
        </p:nvSpPr>
        <p:spPr>
          <a:xfrm>
            <a:off x="5724525" y="5695950"/>
            <a:ext cx="1316699" cy="41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b="1">
                <a:solidFill>
                  <a:srgbClr val="CC0000"/>
                </a:solidFill>
              </a:rPr>
              <a:t>NDIS Stack</a:t>
            </a:r>
          </a:p>
        </p:txBody>
      </p:sp>
      <p:sp>
        <p:nvSpPr>
          <p:cNvPr id="905" name="Shape 905"/>
          <p:cNvSpPr txBox="1"/>
          <p:nvPr/>
        </p:nvSpPr>
        <p:spPr>
          <a:xfrm>
            <a:off x="608475" y="1471575"/>
            <a:ext cx="2276100" cy="523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600" b="1">
                <a:solidFill>
                  <a:srgbClr val="CC0000"/>
                </a:solidFill>
              </a:rPr>
              <a:t>Root Partition (Host)</a:t>
            </a:r>
          </a:p>
        </p:txBody>
      </p:sp>
      <p:sp>
        <p:nvSpPr>
          <p:cNvPr id="906" name="Shape 906"/>
          <p:cNvSpPr/>
          <p:nvPr/>
        </p:nvSpPr>
        <p:spPr>
          <a:xfrm>
            <a:off x="780600" y="2152650"/>
            <a:ext cx="1238400" cy="5238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ovs-*ctl</a:t>
            </a:r>
          </a:p>
        </p:txBody>
      </p:sp>
      <p:sp>
        <p:nvSpPr>
          <p:cNvPr id="907" name="Shape 907"/>
          <p:cNvSpPr/>
          <p:nvPr/>
        </p:nvSpPr>
        <p:spPr>
          <a:xfrm>
            <a:off x="3047700" y="3300525"/>
            <a:ext cx="190500" cy="3477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D9EAD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08" name="Shape 908"/>
          <p:cNvSpPr/>
          <p:nvPr/>
        </p:nvSpPr>
        <p:spPr>
          <a:xfrm>
            <a:off x="1317300" y="4076625"/>
            <a:ext cx="2276100" cy="2286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200" b="1"/>
              <a:t>Netlink Message Impl.</a:t>
            </a:r>
          </a:p>
        </p:txBody>
      </p:sp>
      <p:sp>
        <p:nvSpPr>
          <p:cNvPr id="909" name="Shape 909"/>
          <p:cNvSpPr txBox="1"/>
          <p:nvPr/>
        </p:nvSpPr>
        <p:spPr>
          <a:xfrm>
            <a:off x="85725" y="3409950"/>
            <a:ext cx="915899" cy="228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sz="1200" b="1"/>
              <a:t>Kernel</a:t>
            </a:r>
          </a:p>
        </p:txBody>
      </p:sp>
      <p:sp>
        <p:nvSpPr>
          <p:cNvPr id="910" name="Shape 910"/>
          <p:cNvSpPr/>
          <p:nvPr/>
        </p:nvSpPr>
        <p:spPr>
          <a:xfrm>
            <a:off x="1074000" y="2681325"/>
            <a:ext cx="1316699" cy="390599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200" b="1">
                <a:latin typeface="Courier New"/>
                <a:ea typeface="Courier New"/>
                <a:cs typeface="Courier New"/>
                <a:sym typeface="Courier New"/>
              </a:rPr>
              <a:t>dpif-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 b="1">
                <a:latin typeface="Courier New"/>
                <a:ea typeface="Courier New"/>
                <a:cs typeface="Courier New"/>
                <a:sym typeface="Courier New"/>
              </a:rPr>
              <a:t>netlink</a:t>
            </a:r>
          </a:p>
        </p:txBody>
      </p:sp>
      <p:sp>
        <p:nvSpPr>
          <p:cNvPr id="911" name="Shape 911"/>
          <p:cNvSpPr/>
          <p:nvPr/>
        </p:nvSpPr>
        <p:spPr>
          <a:xfrm>
            <a:off x="2470125" y="2662425"/>
            <a:ext cx="1149300" cy="419099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200" b="1">
                <a:latin typeface="Courier New"/>
                <a:ea typeface="Courier New"/>
                <a:cs typeface="Courier New"/>
                <a:sym typeface="Courier New"/>
              </a:rPr>
              <a:t>netdev-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 b="1">
                <a:latin typeface="Courier New"/>
                <a:ea typeface="Courier New"/>
                <a:cs typeface="Courier New"/>
                <a:sym typeface="Courier New"/>
              </a:rPr>
              <a:t>windows</a:t>
            </a:r>
          </a:p>
        </p:txBody>
      </p:sp>
      <p:sp>
        <p:nvSpPr>
          <p:cNvPr id="912" name="Shape 912"/>
          <p:cNvSpPr/>
          <p:nvPr/>
        </p:nvSpPr>
        <p:spPr>
          <a:xfrm>
            <a:off x="4351600" y="2916900"/>
            <a:ext cx="781199" cy="469199"/>
          </a:xfrm>
          <a:prstGeom prst="rect">
            <a:avLst/>
          </a:prstGeom>
          <a:solidFill>
            <a:srgbClr val="6D9EEB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000" b="1"/>
              <a:t>Hyper-V Internal NIC</a:t>
            </a:r>
          </a:p>
        </p:txBody>
      </p:sp>
      <p:sp>
        <p:nvSpPr>
          <p:cNvPr id="913" name="Shape 913"/>
          <p:cNvSpPr/>
          <p:nvPr/>
        </p:nvSpPr>
        <p:spPr>
          <a:xfrm>
            <a:off x="4762500" y="3524250"/>
            <a:ext cx="257099" cy="228600"/>
          </a:xfrm>
          <a:prstGeom prst="ellipse">
            <a:avLst/>
          </a:prstGeom>
          <a:solidFill>
            <a:srgbClr val="FF0000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sz="1000"/>
              <a:t>1</a:t>
            </a:r>
          </a:p>
        </p:txBody>
      </p:sp>
      <p:sp>
        <p:nvSpPr>
          <p:cNvPr id="914" name="Shape 914"/>
          <p:cNvSpPr/>
          <p:nvPr/>
        </p:nvSpPr>
        <p:spPr>
          <a:xfrm rot="-1162514">
            <a:off x="5086866" y="3346255"/>
            <a:ext cx="161867" cy="440537"/>
          </a:xfrm>
          <a:prstGeom prst="downArrow">
            <a:avLst>
              <a:gd name="adj1" fmla="val 44123"/>
              <a:gd name="adj2" fmla="val 50000"/>
            </a:avLst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915" name="Shape 915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2400" b="1">
                <a:solidFill>
                  <a:srgbClr val="38761D"/>
                </a:solidFill>
              </a:rPr>
              <a:t>High Level Architecture</a:t>
            </a:r>
          </a:p>
        </p:txBody>
      </p:sp>
      <p:sp>
        <p:nvSpPr>
          <p:cNvPr id="916" name="Shape 916"/>
          <p:cNvSpPr/>
          <p:nvPr/>
        </p:nvSpPr>
        <p:spPr>
          <a:xfrm>
            <a:off x="2628750" y="4467225"/>
            <a:ext cx="1149300" cy="3477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200" b="1"/>
              <a:t>vport table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8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" name="Shape 921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400" b="1">
                <a:solidFill>
                  <a:srgbClr val="38761D"/>
                </a:solidFill>
              </a:rPr>
              <a:t>Kernel Datapath - About</a:t>
            </a:r>
          </a:p>
        </p:txBody>
      </p:sp>
      <p:sp>
        <p:nvSpPr>
          <p:cNvPr id="922" name="Shape 922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4648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rtl="0">
              <a:spcBef>
                <a:spcPts val="0"/>
              </a:spcBef>
              <a:buNone/>
            </a:pPr>
            <a:endParaRPr sz="2400" b="1" i="1" dirty="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spcBef>
                <a:spcPts val="0"/>
              </a:spcBef>
              <a:buNone/>
            </a:pPr>
            <a:endParaRPr sz="2400" b="1" i="1" dirty="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 b="1" i="1" dirty="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OVSEXT</a:t>
            </a:r>
            <a:r>
              <a:rPr lang="en-US" sz="2400" b="1" dirty="0">
                <a:solidFill>
                  <a:schemeClr val="dk2"/>
                </a:solidFill>
              </a:rPr>
              <a:t> - NDIS Filter driver implementing forwarding extensions</a:t>
            </a:r>
          </a:p>
          <a:p>
            <a:pPr marL="0" lvl="0" indent="0" rtl="0">
              <a:spcBef>
                <a:spcPts val="0"/>
              </a:spcBef>
              <a:buNone/>
            </a:pPr>
            <a:endParaRPr sz="2400" b="1" dirty="0">
              <a:solidFill>
                <a:schemeClr val="dk2"/>
              </a:solidFill>
            </a:endParaRPr>
          </a:p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 b="1" dirty="0">
                <a:solidFill>
                  <a:schemeClr val="dk2"/>
                </a:solidFill>
              </a:rPr>
              <a:t>Compiled using Visual Studio 2013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2"/>
              </a:solidFill>
            </a:endParaRPr>
          </a:p>
          <a:p>
            <a:pPr marL="457200" marR="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 b="1" dirty="0">
                <a:solidFill>
                  <a:schemeClr val="dk2"/>
                </a:solidFill>
              </a:rPr>
              <a:t>Documentation in </a:t>
            </a:r>
            <a:r>
              <a:rPr lang="en-US" sz="2400" dirty="0" err="1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datapath</a:t>
            </a:r>
            <a:r>
              <a:rPr lang="en-US" sz="2400" dirty="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-windows/DESIGN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Shape 928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4648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2"/>
                </a:solidFill>
              </a:rPr>
              <a:t>Interfacing with NDIS </a:t>
            </a:r>
            <a:r>
              <a:rPr lang="en-US" sz="2400" b="1" dirty="0" smtClean="0">
                <a:solidFill>
                  <a:schemeClr val="dk2"/>
                </a:solidFill>
              </a:rPr>
              <a:t>stack</a:t>
            </a:r>
          </a:p>
          <a:p>
            <a:pPr marL="457200"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 smtClean="0">
              <a:solidFill>
                <a:schemeClr val="dk2"/>
              </a:solidFill>
            </a:endParaRPr>
          </a:p>
          <a:p>
            <a:pPr marL="457200" indent="-381000">
              <a:spcBef>
                <a:spcPts val="0"/>
              </a:spcBef>
              <a:buClr>
                <a:schemeClr val="dk2"/>
              </a:buClr>
              <a:buSzPct val="100000"/>
            </a:pPr>
            <a:r>
              <a:rPr lang="en-US" sz="2400" dirty="0" smtClean="0">
                <a:solidFill>
                  <a:schemeClr val="dk2"/>
                </a:solidFill>
              </a:rPr>
              <a:t>Registers </a:t>
            </a:r>
            <a:r>
              <a:rPr lang="en-US" sz="2400" dirty="0">
                <a:solidFill>
                  <a:schemeClr val="dk2"/>
                </a:solidFill>
              </a:rPr>
              <a:t>drivers with NDIS upon load</a:t>
            </a:r>
          </a:p>
          <a:p>
            <a:pPr marL="762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</a:pPr>
            <a:endParaRPr lang="en-US" sz="2400" dirty="0" smtClean="0">
              <a:solidFill>
                <a:schemeClr val="dk2"/>
              </a:solidFill>
            </a:endParaRPr>
          </a:p>
          <a:p>
            <a:pPr marL="457200" marR="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 dirty="0" smtClean="0">
                <a:solidFill>
                  <a:schemeClr val="dk2"/>
                </a:solidFill>
              </a:rPr>
              <a:t>OVS </a:t>
            </a:r>
            <a:r>
              <a:rPr lang="en-US" sz="2400" dirty="0" err="1">
                <a:solidFill>
                  <a:schemeClr val="dk2"/>
                </a:solidFill>
              </a:rPr>
              <a:t>datapath</a:t>
            </a:r>
            <a:r>
              <a:rPr lang="en-US" sz="2400" dirty="0">
                <a:solidFill>
                  <a:schemeClr val="dk2"/>
                </a:solidFill>
              </a:rPr>
              <a:t> created/deleted when OVS extension is enabled/disabled on a Hyper-V switch</a:t>
            </a:r>
          </a:p>
          <a:p>
            <a:pPr marL="2032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2"/>
              </a:solidFill>
            </a:endParaRPr>
          </a:p>
          <a:p>
            <a:pPr marL="457200" marR="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2"/>
                </a:solidFill>
              </a:rPr>
              <a:t>Supports single OVS </a:t>
            </a:r>
            <a:r>
              <a:rPr lang="en-US" sz="2400" dirty="0" err="1">
                <a:solidFill>
                  <a:schemeClr val="dk2"/>
                </a:solidFill>
              </a:rPr>
              <a:t>datapath</a:t>
            </a:r>
            <a:endParaRPr lang="en-US" sz="2400" dirty="0">
              <a:solidFill>
                <a:schemeClr val="dk2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2"/>
              </a:solidFill>
            </a:endParaRPr>
          </a:p>
          <a:p>
            <a:pPr marL="457200" marR="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2"/>
                </a:solidFill>
              </a:rPr>
              <a:t>Control path - OID callbacks</a:t>
            </a:r>
          </a:p>
          <a:p>
            <a:pPr marL="457200"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2"/>
              </a:solidFill>
            </a:endParaRPr>
          </a:p>
          <a:p>
            <a:pPr marL="457200" marR="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 dirty="0" err="1">
                <a:solidFill>
                  <a:schemeClr val="dk2"/>
                </a:solidFill>
              </a:rPr>
              <a:t>Datapath</a:t>
            </a:r>
            <a:r>
              <a:rPr lang="en-US" sz="2400" dirty="0">
                <a:solidFill>
                  <a:schemeClr val="dk2"/>
                </a:solidFill>
              </a:rPr>
              <a:t> - Ingress, and Ingress completion</a:t>
            </a:r>
          </a:p>
        </p:txBody>
      </p:sp>
      <p:sp>
        <p:nvSpPr>
          <p:cNvPr id="929" name="Shape 929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400" b="1">
                <a:solidFill>
                  <a:srgbClr val="38761D"/>
                </a:solidFill>
              </a:rPr>
              <a:t>Kernel Datapath - Components ...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" name="Shape 935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4648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Clr>
                <a:schemeClr val="dk2"/>
              </a:buClr>
              <a:buSzPct val="100000"/>
              <a:buNone/>
            </a:pPr>
            <a:r>
              <a:rPr lang="en-US" sz="2400" b="1">
                <a:solidFill>
                  <a:schemeClr val="dk2"/>
                </a:solidFill>
              </a:rPr>
              <a:t>Interfacing with OVS Userspace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2"/>
              </a:solidFill>
            </a:endParaRPr>
          </a:p>
          <a:p>
            <a:pPr marL="457200" marR="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2"/>
                </a:solidFill>
              </a:rPr>
              <a:t>Control device for Userspace to talk to kernel datapath</a:t>
            </a:r>
          </a:p>
          <a:p>
            <a:pPr marL="457200" lvl="0" indent="-228600" rtl="0">
              <a:spcBef>
                <a:spcPts val="0"/>
              </a:spcBef>
              <a:buNone/>
            </a:pPr>
            <a:endParaRPr sz="2400" b="1">
              <a:solidFill>
                <a:schemeClr val="dk2"/>
              </a:solidFill>
            </a:endParaRPr>
          </a:p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2"/>
                </a:solidFill>
              </a:rPr>
              <a:t>Netlink sockets emulated in userspace using handles to control device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2"/>
              </a:solidFill>
            </a:endParaRPr>
          </a:p>
          <a:p>
            <a:pPr marL="457200" marR="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2"/>
                </a:solidFill>
              </a:rPr>
              <a:t>Netlink message handling  in kernel datapath</a:t>
            </a:r>
          </a:p>
          <a:p>
            <a:pPr marL="457200" lvl="0" indent="-228600" rtl="0">
              <a:spcBef>
                <a:spcPts val="0"/>
              </a:spcBef>
              <a:buClr>
                <a:schemeClr val="dk2"/>
              </a:buClr>
              <a:buNone/>
            </a:pPr>
            <a:endParaRPr sz="2400">
              <a:solidFill>
                <a:schemeClr val="dk2"/>
              </a:solidFill>
            </a:endParaRPr>
          </a:p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2"/>
                </a:solidFill>
              </a:rPr>
              <a:t>Netlink commands in </a:t>
            </a:r>
            <a:r>
              <a:rPr lang="en-US" sz="2400" b="1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openvswitch.h</a:t>
            </a:r>
            <a:r>
              <a:rPr lang="en-US" sz="2400">
                <a:solidFill>
                  <a:schemeClr val="dk2"/>
                </a:solidFill>
              </a:rPr>
              <a:t> supported, with extensions defined in </a:t>
            </a:r>
            <a:r>
              <a:rPr lang="en-US" sz="2400" b="1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OvsDpInterfaceExt.h</a:t>
            </a:r>
          </a:p>
        </p:txBody>
      </p:sp>
      <p:sp>
        <p:nvSpPr>
          <p:cNvPr id="936" name="Shape 936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400" b="1">
                <a:solidFill>
                  <a:srgbClr val="38761D"/>
                </a:solidFill>
              </a:rPr>
              <a:t>Kernel Datapath - Components ...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" name="Shape 942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4648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2"/>
                </a:solidFill>
              </a:rPr>
              <a:t>Port management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2"/>
              </a:solidFill>
            </a:endParaRPr>
          </a:p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2"/>
                </a:solidFill>
              </a:rPr>
              <a:t>OVS-port-name is identity of port in Datapath &amp; OVSDB</a:t>
            </a:r>
          </a:p>
          <a:p>
            <a:pPr marL="0" lvl="0" indent="0" rtl="0">
              <a:spcBef>
                <a:spcPts val="0"/>
              </a:spcBef>
              <a:buClr>
                <a:srgbClr val="000000"/>
              </a:buClr>
              <a:buNone/>
            </a:pPr>
            <a:endParaRPr sz="2400">
              <a:solidFill>
                <a:schemeClr val="dk2"/>
              </a:solidFill>
            </a:endParaRPr>
          </a:p>
          <a:p>
            <a:pPr marL="457200" marR="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2"/>
                </a:solidFill>
              </a:rPr>
              <a:t>Port enumerated on the Hyper-V switch need to be “activated” by adding it from OVS userspace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2"/>
              </a:solidFill>
            </a:endParaRPr>
          </a:p>
          <a:p>
            <a:pPr marL="457200" marR="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2"/>
                </a:solidFill>
              </a:rPr>
              <a:t>Hyper-V internal port attached to the Host IP stack</a:t>
            </a:r>
          </a:p>
          <a:p>
            <a:pPr marL="914400" marR="0" lvl="1" indent="-355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–"/>
            </a:pPr>
            <a:r>
              <a:rPr lang="en-US" sz="2000">
                <a:solidFill>
                  <a:schemeClr val="dk2"/>
                </a:solidFill>
              </a:rPr>
              <a:t>Used as VTEP</a:t>
            </a:r>
          </a:p>
          <a:p>
            <a:pPr marL="457200"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2"/>
              </a:solidFill>
            </a:endParaRPr>
          </a:p>
          <a:p>
            <a:pPr marL="457200" marR="0" lvl="0" indent="-355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83333"/>
              <a:buFont typeface="Arial"/>
              <a:buChar char="•"/>
            </a:pPr>
            <a:r>
              <a:rPr lang="en-US" sz="2400">
                <a:solidFill>
                  <a:schemeClr val="dk2"/>
                </a:solidFill>
              </a:rPr>
              <a:t>Port Event notifications - create/delete/update</a:t>
            </a:r>
          </a:p>
        </p:txBody>
      </p:sp>
      <p:sp>
        <p:nvSpPr>
          <p:cNvPr id="943" name="Shape 943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400" b="1">
                <a:solidFill>
                  <a:srgbClr val="38761D"/>
                </a:solidFill>
              </a:rPr>
              <a:t>Kernel Datapath - Components ...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" name="Shape 949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4648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762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</a:pPr>
            <a:r>
              <a:rPr lang="en-US" sz="2400" b="1" dirty="0">
                <a:solidFill>
                  <a:schemeClr val="dk2"/>
                </a:solidFill>
              </a:rPr>
              <a:t>Optimized Buffer (NBL) management</a:t>
            </a:r>
          </a:p>
          <a:p>
            <a:pPr marL="601981" indent="-342900">
              <a:spcBef>
                <a:spcPts val="0"/>
              </a:spcBef>
              <a:buClr>
                <a:schemeClr val="dk2"/>
              </a:buClr>
              <a:buSzPct val="100000"/>
            </a:pPr>
            <a:r>
              <a:rPr lang="en-US" sz="2400" dirty="0">
                <a:solidFill>
                  <a:schemeClr val="dk2"/>
                </a:solidFill>
              </a:rPr>
              <a:t>Avoid deep-copies of NBLs. Works by keeping ref count to parent NBLs, and shallow copying MDLs </a:t>
            </a:r>
          </a:p>
          <a:p>
            <a:pPr marL="601981" indent="-342900">
              <a:spcBef>
                <a:spcPts val="0"/>
              </a:spcBef>
              <a:buClr>
                <a:schemeClr val="dk2"/>
              </a:buClr>
              <a:buSzPct val="100000"/>
            </a:pPr>
            <a:endParaRPr lang="en-US" sz="2400" dirty="0" smtClean="0">
              <a:solidFill>
                <a:schemeClr val="dk2"/>
              </a:solidFill>
            </a:endParaRPr>
          </a:p>
          <a:p>
            <a:pPr marL="601981" indent="-342900">
              <a:spcBef>
                <a:spcPts val="0"/>
              </a:spcBef>
              <a:buClr>
                <a:schemeClr val="dk2"/>
              </a:buClr>
              <a:buSzPct val="100000"/>
            </a:pPr>
            <a:r>
              <a:rPr lang="en-US" sz="2400" dirty="0" smtClean="0">
                <a:solidFill>
                  <a:schemeClr val="dk2"/>
                </a:solidFill>
              </a:rPr>
              <a:t>Zero </a:t>
            </a:r>
            <a:r>
              <a:rPr lang="en-US" sz="2400" dirty="0">
                <a:solidFill>
                  <a:schemeClr val="dk2"/>
                </a:solidFill>
              </a:rPr>
              <a:t>copy in the OVS extension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2"/>
              </a:solidFill>
            </a:endParaRPr>
          </a:p>
          <a:p>
            <a:pPr marL="762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</a:pPr>
            <a:r>
              <a:rPr lang="en-US" sz="2400" b="1" dirty="0">
                <a:solidFill>
                  <a:schemeClr val="dk2"/>
                </a:solidFill>
              </a:rPr>
              <a:t>Tunneling</a:t>
            </a:r>
          </a:p>
          <a:p>
            <a:pPr marL="601981" indent="-342900">
              <a:spcBef>
                <a:spcPts val="0"/>
              </a:spcBef>
              <a:buClr>
                <a:schemeClr val="dk2"/>
              </a:buClr>
              <a:buSzPct val="100000"/>
            </a:pPr>
            <a:r>
              <a:rPr lang="en-US" sz="2400" dirty="0">
                <a:solidFill>
                  <a:schemeClr val="dk2"/>
                </a:solidFill>
              </a:rPr>
              <a:t>IP Helper for ARP resolution &amp; Route lookup</a:t>
            </a:r>
          </a:p>
          <a:p>
            <a:pPr marL="601981" indent="-342900">
              <a:spcBef>
                <a:spcPts val="0"/>
              </a:spcBef>
              <a:buClr>
                <a:schemeClr val="dk2"/>
              </a:buClr>
              <a:buSzPct val="100000"/>
            </a:pPr>
            <a:endParaRPr lang="en-US" sz="2400" dirty="0" smtClean="0">
              <a:solidFill>
                <a:schemeClr val="dk2"/>
              </a:solidFill>
            </a:endParaRPr>
          </a:p>
          <a:p>
            <a:pPr marL="601981" indent="-342900">
              <a:spcBef>
                <a:spcPts val="0"/>
              </a:spcBef>
              <a:buClr>
                <a:schemeClr val="dk2"/>
              </a:buClr>
              <a:buSzPct val="100000"/>
            </a:pPr>
            <a:r>
              <a:rPr lang="en-US" sz="2400" dirty="0" smtClean="0">
                <a:solidFill>
                  <a:schemeClr val="dk2"/>
                </a:solidFill>
              </a:rPr>
              <a:t>VXLAN </a:t>
            </a:r>
            <a:r>
              <a:rPr lang="en-US" sz="2400" dirty="0" err="1">
                <a:solidFill>
                  <a:schemeClr val="dk2"/>
                </a:solidFill>
              </a:rPr>
              <a:t>tunnelling</a:t>
            </a:r>
            <a:r>
              <a:rPr lang="en-US" sz="2400" dirty="0">
                <a:solidFill>
                  <a:schemeClr val="dk2"/>
                </a:solidFill>
              </a:rPr>
              <a:t> supported. Easy to </a:t>
            </a:r>
            <a:r>
              <a:rPr lang="en-US" sz="2400" dirty="0" smtClean="0">
                <a:solidFill>
                  <a:schemeClr val="dk2"/>
                </a:solidFill>
              </a:rPr>
              <a:t>extend</a:t>
            </a:r>
            <a:endParaRPr lang="en-US" sz="2400" dirty="0">
              <a:solidFill>
                <a:schemeClr val="dk2"/>
              </a:solidFill>
            </a:endParaRPr>
          </a:p>
          <a:p>
            <a:pPr marL="457200" lvl="0" indent="-228600" rtl="0">
              <a:spcBef>
                <a:spcPts val="0"/>
              </a:spcBef>
              <a:buNone/>
            </a:pPr>
            <a:endParaRPr sz="2400" b="1" dirty="0">
              <a:solidFill>
                <a:schemeClr val="dk2"/>
              </a:solidFill>
            </a:endParaRPr>
          </a:p>
          <a:p>
            <a:pPr marL="76200" lvl="0" indent="0" rtl="0">
              <a:spcBef>
                <a:spcPts val="0"/>
              </a:spcBef>
              <a:buClr>
                <a:schemeClr val="dk2"/>
              </a:buClr>
              <a:buSzPct val="100000"/>
              <a:buNone/>
            </a:pPr>
            <a:r>
              <a:rPr lang="en-US" sz="2400" b="1" dirty="0" err="1">
                <a:solidFill>
                  <a:schemeClr val="dk2"/>
                </a:solidFill>
              </a:rPr>
              <a:t>Flowtable</a:t>
            </a:r>
            <a:r>
              <a:rPr lang="en-US" sz="2400" b="1" dirty="0">
                <a:solidFill>
                  <a:schemeClr val="dk2"/>
                </a:solidFill>
              </a:rPr>
              <a:t>/</a:t>
            </a:r>
            <a:r>
              <a:rPr lang="en-US" sz="2400" b="1" dirty="0" smtClean="0">
                <a:solidFill>
                  <a:schemeClr val="dk2"/>
                </a:solidFill>
              </a:rPr>
              <a:t>Actions</a:t>
            </a:r>
          </a:p>
          <a:p>
            <a:pPr marL="601981" lvl="1" indent="-3429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2"/>
                </a:solidFill>
              </a:rPr>
              <a:t>Supports all basic actions including set L2/</a:t>
            </a:r>
            <a:r>
              <a:rPr lang="en-US" sz="2400" dirty="0" smtClean="0">
                <a:solidFill>
                  <a:schemeClr val="dk2"/>
                </a:solidFill>
              </a:rPr>
              <a:t>L3</a:t>
            </a:r>
            <a:endParaRPr lang="en-US" sz="2400" b="1" dirty="0">
              <a:solidFill>
                <a:schemeClr val="dk2"/>
              </a:solidFill>
            </a:endParaRPr>
          </a:p>
          <a:p>
            <a:pPr marL="0" indent="0" rtl="0">
              <a:spcBef>
                <a:spcPts val="0"/>
              </a:spcBef>
              <a:buNone/>
            </a:pPr>
            <a:endParaRPr sz="2400" dirty="0">
              <a:solidFill>
                <a:schemeClr val="dk2"/>
              </a:solidFill>
            </a:endParaRPr>
          </a:p>
          <a:p>
            <a:pPr marL="2032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2"/>
              </a:solidFill>
            </a:endParaRPr>
          </a:p>
        </p:txBody>
      </p:sp>
      <p:sp>
        <p:nvSpPr>
          <p:cNvPr id="950" name="Shape 950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400" b="1">
                <a:solidFill>
                  <a:srgbClr val="38761D"/>
                </a:solidFill>
              </a:rPr>
              <a:t>Kernel Datapath - Components ...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" name="Shape 956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4648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-US" sz="2400" b="1" dirty="0">
                <a:solidFill>
                  <a:schemeClr val="dk2"/>
                </a:solidFill>
              </a:rPr>
              <a:t>NIC Offloads completion (VIF NIC)</a:t>
            </a:r>
          </a:p>
          <a:p>
            <a:pPr marL="0" lvl="0" indent="0" rtl="0">
              <a:spcBef>
                <a:spcPts val="0"/>
              </a:spcBef>
              <a:buClr>
                <a:schemeClr val="dk2"/>
              </a:buClr>
              <a:buFont typeface="Arial"/>
              <a:buNone/>
            </a:pPr>
            <a:endParaRPr sz="1000" dirty="0">
              <a:solidFill>
                <a:schemeClr val="dk2"/>
              </a:solidFill>
            </a:endParaRPr>
          </a:p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2"/>
                </a:solidFill>
              </a:rPr>
              <a:t>Checksum and TSO completion in Transmit </a:t>
            </a:r>
            <a:r>
              <a:rPr lang="en-US" sz="2400" dirty="0" smtClean="0">
                <a:solidFill>
                  <a:schemeClr val="dk2"/>
                </a:solidFill>
              </a:rPr>
              <a:t>direction</a:t>
            </a:r>
          </a:p>
          <a:p>
            <a:pPr marL="76200" lvl="0" indent="0" rtl="0">
              <a:spcBef>
                <a:spcPts val="0"/>
              </a:spcBef>
              <a:buClr>
                <a:schemeClr val="dk2"/>
              </a:buClr>
              <a:buSzPct val="100000"/>
              <a:buNone/>
            </a:pPr>
            <a:endParaRPr lang="en-US" sz="2400" dirty="0">
              <a:solidFill>
                <a:schemeClr val="dk2"/>
              </a:solidFill>
            </a:endParaRPr>
          </a:p>
          <a:p>
            <a:pPr marL="0" lvl="0" indent="0" rtl="0">
              <a:spcBef>
                <a:spcPts val="0"/>
              </a:spcBef>
              <a:buClr>
                <a:schemeClr val="dk2"/>
              </a:buClr>
              <a:buFont typeface="Arial"/>
              <a:buNone/>
            </a:pPr>
            <a:endParaRPr sz="1000" dirty="0">
              <a:solidFill>
                <a:schemeClr val="dk2"/>
              </a:solidFill>
            </a:endParaRPr>
          </a:p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2"/>
                </a:solidFill>
              </a:rPr>
              <a:t>Checksum verification in Receive direction</a:t>
            </a:r>
          </a:p>
          <a:p>
            <a:pPr marL="0" indent="0" rtl="0">
              <a:spcBef>
                <a:spcPts val="0"/>
              </a:spcBef>
              <a:buNone/>
            </a:pPr>
            <a:endParaRPr sz="2400" b="1" dirty="0">
              <a:solidFill>
                <a:schemeClr val="dk2"/>
              </a:solidFill>
            </a:endParaRPr>
          </a:p>
          <a:p>
            <a:pPr marL="0" lvl="0" indent="0" rtl="0">
              <a:spcBef>
                <a:spcPts val="0"/>
              </a:spcBef>
              <a:buNone/>
            </a:pPr>
            <a:r>
              <a:rPr lang="en-US" sz="2400" b="1" dirty="0">
                <a:solidFill>
                  <a:schemeClr val="dk2"/>
                </a:solidFill>
              </a:rPr>
              <a:t>Packet send/miss to </a:t>
            </a:r>
            <a:r>
              <a:rPr lang="en-US" sz="2400" b="1" dirty="0" err="1">
                <a:solidFill>
                  <a:schemeClr val="dk2"/>
                </a:solidFill>
              </a:rPr>
              <a:t>userspace</a:t>
            </a:r>
            <a:endParaRPr lang="en-US" sz="2400" b="1" dirty="0">
              <a:solidFill>
                <a:schemeClr val="dk2"/>
              </a:solidFill>
            </a:endParaRPr>
          </a:p>
          <a:p>
            <a:pPr marL="0" lvl="0" indent="0" rtl="0">
              <a:spcBef>
                <a:spcPts val="0"/>
              </a:spcBef>
              <a:buNone/>
            </a:pPr>
            <a:endParaRPr sz="1000" dirty="0">
              <a:solidFill>
                <a:schemeClr val="dk2"/>
              </a:solidFill>
            </a:endParaRPr>
          </a:p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 dirty="0">
                <a:solidFill>
                  <a:schemeClr val="dk2"/>
                </a:solidFill>
              </a:rPr>
              <a:t>Packet notification to avoid busy polling in </a:t>
            </a:r>
            <a:r>
              <a:rPr lang="en-US" sz="2400" dirty="0" err="1">
                <a:solidFill>
                  <a:schemeClr val="dk2"/>
                </a:solidFill>
              </a:rPr>
              <a:t>userspace</a:t>
            </a:r>
            <a:endParaRPr lang="en-US" sz="2400" dirty="0">
              <a:solidFill>
                <a:schemeClr val="dk2"/>
              </a:solidFill>
            </a:endParaRPr>
          </a:p>
        </p:txBody>
      </p:sp>
      <p:sp>
        <p:nvSpPr>
          <p:cNvPr id="957" name="Shape 957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400" b="1">
                <a:solidFill>
                  <a:srgbClr val="38761D"/>
                </a:solidFill>
              </a:rPr>
              <a:t>Kernel Datapath - Components ...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3" name="Shape 963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4648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2"/>
                </a:solidFill>
              </a:rPr>
              <a:t>Posix code ported to Windows</a:t>
            </a:r>
          </a:p>
          <a:p>
            <a:pPr marL="0" lvl="0" indent="0" rtl="0">
              <a:spcBef>
                <a:spcPts val="0"/>
              </a:spcBef>
              <a:buNone/>
            </a:pPr>
            <a:endParaRPr sz="2400">
              <a:solidFill>
                <a:schemeClr val="dk2"/>
              </a:solidFill>
            </a:endParaRPr>
          </a:p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2"/>
                </a:solidFill>
              </a:rPr>
              <a:t>Netlink sockets emulated </a:t>
            </a:r>
          </a:p>
          <a:p>
            <a:pPr marL="0" lvl="0" indent="0" rtl="0">
              <a:spcBef>
                <a:spcPts val="0"/>
              </a:spcBef>
              <a:buNone/>
            </a:pPr>
            <a:endParaRPr sz="21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2"/>
                </a:solidFill>
              </a:rPr>
              <a:t>Unified DPIF provider for Linux &amp; Windows</a:t>
            </a:r>
          </a:p>
          <a:p>
            <a:pPr marL="457200" lvl="0" rtl="0">
              <a:spcBef>
                <a:spcPts val="0"/>
              </a:spcBef>
              <a:buNone/>
            </a:pPr>
            <a:endParaRPr sz="1000">
              <a:solidFill>
                <a:schemeClr val="dk2"/>
              </a:solidFill>
            </a:endParaRPr>
          </a:p>
          <a:p>
            <a:pPr marL="203200" lvl="0" indent="0" rtl="0">
              <a:spcBef>
                <a:spcPts val="0"/>
              </a:spcBef>
              <a:buNone/>
            </a:pPr>
            <a:endParaRPr sz="1000">
              <a:solidFill>
                <a:schemeClr val="dk2"/>
              </a:solidFill>
            </a:endParaRP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–"/>
            </a:pPr>
            <a:r>
              <a:rPr lang="en-US" sz="2400">
                <a:solidFill>
                  <a:schemeClr val="dk2"/>
                </a:solidFill>
              </a:rPr>
              <a:t>Uses pool of netlink sockets per handler (thread)</a:t>
            </a:r>
          </a:p>
          <a:p>
            <a:pPr marL="0" lvl="0" indent="0" rtl="0">
              <a:spcBef>
                <a:spcPts val="0"/>
              </a:spcBef>
              <a:buNone/>
            </a:pPr>
            <a:endParaRPr sz="2400">
              <a:solidFill>
                <a:schemeClr val="dk2"/>
              </a:solidFill>
            </a:endParaRPr>
          </a:p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2"/>
                </a:solidFill>
              </a:rPr>
              <a:t>Netdev-Windows implemented using netlink commands in kernel datapath</a:t>
            </a:r>
          </a:p>
        </p:txBody>
      </p:sp>
      <p:sp>
        <p:nvSpPr>
          <p:cNvPr id="964" name="Shape 964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400" b="1">
                <a:solidFill>
                  <a:srgbClr val="38761D"/>
                </a:solidFill>
              </a:rPr>
              <a:t>Userspace - Components ...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" name="Shape 970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4648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Clr>
                <a:srgbClr val="000000"/>
              </a:buClr>
              <a:buSzPct val="45833"/>
              <a:buNone/>
            </a:pPr>
            <a:r>
              <a:rPr lang="en-US" sz="2400" b="1">
                <a:solidFill>
                  <a:schemeClr val="dk2"/>
                </a:solidFill>
              </a:rPr>
              <a:t>PowerShell cmdlet</a:t>
            </a:r>
          </a:p>
          <a:p>
            <a:pPr marL="0" lvl="0" indent="0" rtl="0">
              <a:spcBef>
                <a:spcPts val="0"/>
              </a:spcBef>
              <a:buClr>
                <a:srgbClr val="000000"/>
              </a:buClr>
              <a:buNone/>
            </a:pPr>
            <a:endParaRPr sz="1000">
              <a:solidFill>
                <a:schemeClr val="dk2"/>
              </a:solidFill>
            </a:endParaRPr>
          </a:p>
          <a:p>
            <a:pPr marL="0" lvl="0" indent="0" rtl="0">
              <a:spcBef>
                <a:spcPts val="0"/>
              </a:spcBef>
              <a:buClr>
                <a:srgbClr val="000000"/>
              </a:buClr>
              <a:buNone/>
            </a:pPr>
            <a:endParaRPr sz="1000">
              <a:solidFill>
                <a:schemeClr val="dk2"/>
              </a:solidFill>
            </a:endParaRPr>
          </a:p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2"/>
                </a:solidFill>
              </a:rPr>
              <a:t>Set the “OVS-Port-Name” of a port to name in OVSDB, so datapath can map the Hyper-V port to OVS port</a:t>
            </a:r>
          </a:p>
          <a:p>
            <a:pPr marL="457200" lvl="0" indent="-228600" rtl="0">
              <a:spcBef>
                <a:spcPts val="0"/>
              </a:spcBef>
              <a:buClr>
                <a:schemeClr val="dk2"/>
              </a:buClr>
              <a:buNone/>
            </a:pPr>
            <a:endParaRPr sz="2400">
              <a:solidFill>
                <a:schemeClr val="dk2"/>
              </a:solidFill>
            </a:endParaRPr>
          </a:p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2"/>
                </a:solidFill>
              </a:rPr>
              <a:t>Windows specific command line utility</a:t>
            </a:r>
          </a:p>
          <a:p>
            <a:pPr marL="0" lvl="0" indent="0" rtl="0">
              <a:spcBef>
                <a:spcPts val="0"/>
              </a:spcBef>
              <a:buClr>
                <a:srgbClr val="000000"/>
              </a:buClr>
              <a:buNone/>
            </a:pPr>
            <a:endParaRPr sz="24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203200" lvl="0" rtl="0">
              <a:spcBef>
                <a:spcPts val="0"/>
              </a:spcBef>
              <a:buClr>
                <a:srgbClr val="000000"/>
              </a:buClr>
              <a:buSzPct val="45833"/>
              <a:buNone/>
            </a:pPr>
            <a:r>
              <a:rPr lang="en-US" sz="24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Eg. Set-VMNetworkAdapterOVSPortDirect</a:t>
            </a:r>
          </a:p>
          <a:p>
            <a:pPr marL="457200" lvl="0" rtl="0">
              <a:spcBef>
                <a:spcPts val="0"/>
              </a:spcBef>
              <a:buClr>
                <a:srgbClr val="000000"/>
              </a:buClr>
              <a:buSzPct val="45833"/>
              <a:buNone/>
            </a:pPr>
            <a:r>
              <a:rPr lang="en-US" sz="24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-VMname Ubuntu-VM</a:t>
            </a:r>
          </a:p>
          <a:p>
            <a:pPr marL="457200" lvl="0" rtl="0">
              <a:spcBef>
                <a:spcPts val="0"/>
              </a:spcBef>
              <a:buClr>
                <a:srgbClr val="000000"/>
              </a:buClr>
              <a:buSzPct val="45833"/>
              <a:buNone/>
            </a:pPr>
            <a:r>
              <a:rPr lang="en-US" sz="24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-OVSPortName vif-port-1</a:t>
            </a:r>
          </a:p>
        </p:txBody>
      </p:sp>
      <p:sp>
        <p:nvSpPr>
          <p:cNvPr id="971" name="Shape 971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400" b="1">
                <a:solidFill>
                  <a:srgbClr val="38761D"/>
                </a:solidFill>
              </a:rPr>
              <a:t>Userspace - Components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" name="Shape 756"/>
          <p:cNvSpPr txBox="1">
            <a:spLocks noGrp="1"/>
          </p:cNvSpPr>
          <p:nvPr>
            <p:ph type="body" idx="1"/>
          </p:nvPr>
        </p:nvSpPr>
        <p:spPr>
          <a:xfrm>
            <a:off x="408975" y="1143000"/>
            <a:ext cx="8229600" cy="476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endParaRPr sz="2400" b="1"/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-US" sz="2400" b="1"/>
              <a:t>Project Introduction</a:t>
            </a:r>
          </a:p>
          <a:p>
            <a:pPr marL="0" lvl="0" indent="0" rtl="0">
              <a:spcBef>
                <a:spcPts val="0"/>
              </a:spcBef>
              <a:buNone/>
            </a:pPr>
            <a:endParaRPr sz="2400" b="1"/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-US" sz="2400" b="1"/>
              <a:t>Hyper-V Switch extensions framework</a:t>
            </a:r>
          </a:p>
          <a:p>
            <a:pPr marL="0" lvl="0" indent="0" rtl="0">
              <a:spcBef>
                <a:spcPts val="0"/>
              </a:spcBef>
              <a:buNone/>
            </a:pPr>
            <a:endParaRPr sz="2400" b="1"/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-US" sz="2400" b="1"/>
              <a:t>Introduction to NDIS framework</a:t>
            </a:r>
          </a:p>
          <a:p>
            <a:pPr marL="0" lvl="0" indent="0" rtl="0">
              <a:spcBef>
                <a:spcPts val="0"/>
              </a:spcBef>
              <a:buNone/>
            </a:pPr>
            <a:endParaRPr sz="2400" b="1"/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-US" sz="2400" b="1"/>
              <a:t>Internals of OVS for Hyper-V</a:t>
            </a:r>
          </a:p>
          <a:p>
            <a:pPr marL="0" lvl="0" indent="0" rtl="0">
              <a:spcBef>
                <a:spcPts val="0"/>
              </a:spcBef>
              <a:buNone/>
            </a:pPr>
            <a:endParaRPr sz="2400" b="1"/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-US" sz="2400" b="1"/>
              <a:t>Fun stuff</a:t>
            </a:r>
          </a:p>
        </p:txBody>
      </p:sp>
      <p:sp>
        <p:nvSpPr>
          <p:cNvPr id="757" name="Shape 757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accent6"/>
              </a:buClr>
              <a:buSzPct val="25000"/>
              <a:buFont typeface="Arial"/>
              <a:buNone/>
            </a:pPr>
            <a:r>
              <a:rPr lang="en-US" sz="2400" b="1">
                <a:solidFill>
                  <a:schemeClr val="accent6"/>
                </a:solidFill>
              </a:rPr>
              <a:t>Agenda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Shape 977"/>
          <p:cNvSpPr txBox="1">
            <a:spLocks noGrp="1"/>
          </p:cNvSpPr>
          <p:nvPr>
            <p:ph type="body" idx="1"/>
          </p:nvPr>
        </p:nvSpPr>
        <p:spPr>
          <a:xfrm>
            <a:off x="408975" y="1143000"/>
            <a:ext cx="8229600" cy="476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999999"/>
              </a:buClr>
              <a:buSzPct val="100000"/>
              <a:buFont typeface="Arial"/>
              <a:buAutoNum type="arabicPeriod"/>
            </a:pPr>
            <a:r>
              <a:rPr lang="en-US" sz="2400" b="1">
                <a:solidFill>
                  <a:srgbClr val="999999"/>
                </a:solidFill>
              </a:rPr>
              <a:t>Project Introduction</a:t>
            </a:r>
          </a:p>
          <a:p>
            <a:pPr marL="0" lvl="0" indent="0" rtl="0">
              <a:spcBef>
                <a:spcPts val="0"/>
              </a:spcBef>
              <a:buNone/>
            </a:pPr>
            <a:endParaRPr sz="2400" b="1">
              <a:solidFill>
                <a:srgbClr val="999999"/>
              </a:solidFill>
            </a:endParaRPr>
          </a:p>
          <a:p>
            <a:pPr marL="457200" lvl="0" indent="-381000" rtl="0">
              <a:spcBef>
                <a:spcPts val="0"/>
              </a:spcBef>
              <a:buClr>
                <a:srgbClr val="999999"/>
              </a:buClr>
              <a:buSzPct val="100000"/>
              <a:buFont typeface="Arial"/>
              <a:buAutoNum type="arabicPeriod"/>
            </a:pPr>
            <a:r>
              <a:rPr lang="en-US" sz="2400" b="1">
                <a:solidFill>
                  <a:srgbClr val="999999"/>
                </a:solidFill>
              </a:rPr>
              <a:t>Hyper-V Switch extensions framework</a:t>
            </a:r>
          </a:p>
          <a:p>
            <a:pPr marL="0" lvl="0" indent="0" rtl="0">
              <a:spcBef>
                <a:spcPts val="0"/>
              </a:spcBef>
              <a:buNone/>
            </a:pPr>
            <a:endParaRPr sz="2400" b="1">
              <a:solidFill>
                <a:srgbClr val="999999"/>
              </a:solidFill>
            </a:endParaRPr>
          </a:p>
          <a:p>
            <a:pPr marL="457200" lvl="0" indent="-381000" rtl="0">
              <a:spcBef>
                <a:spcPts val="0"/>
              </a:spcBef>
              <a:buClr>
                <a:srgbClr val="999999"/>
              </a:buClr>
              <a:buSzPct val="100000"/>
              <a:buFont typeface="Arial"/>
              <a:buAutoNum type="arabicPeriod"/>
            </a:pPr>
            <a:r>
              <a:rPr lang="en-US" sz="2400" b="1">
                <a:solidFill>
                  <a:srgbClr val="999999"/>
                </a:solidFill>
              </a:rPr>
              <a:t>Introduction into NDIS framework</a:t>
            </a:r>
          </a:p>
          <a:p>
            <a:pPr marL="0" lvl="0" indent="0" rtl="0">
              <a:spcBef>
                <a:spcPts val="0"/>
              </a:spcBef>
              <a:buNone/>
            </a:pPr>
            <a:endParaRPr sz="2400" b="1">
              <a:solidFill>
                <a:srgbClr val="999999"/>
              </a:solidFill>
            </a:endParaRPr>
          </a:p>
          <a:p>
            <a:pPr marL="457200" lvl="0" indent="-381000" rtl="0">
              <a:spcBef>
                <a:spcPts val="0"/>
              </a:spcBef>
              <a:buClr>
                <a:srgbClr val="999999"/>
              </a:buClr>
              <a:buSzPct val="100000"/>
              <a:buFont typeface="Arial"/>
              <a:buAutoNum type="arabicPeriod"/>
            </a:pPr>
            <a:r>
              <a:rPr lang="en-US" sz="2400" b="1">
                <a:solidFill>
                  <a:srgbClr val="999999"/>
                </a:solidFill>
              </a:rPr>
              <a:t>Internals of OVS for Hyper-V</a:t>
            </a:r>
          </a:p>
          <a:p>
            <a:pPr marL="0" lvl="0" indent="0" rtl="0">
              <a:spcBef>
                <a:spcPts val="0"/>
              </a:spcBef>
              <a:buNone/>
            </a:pPr>
            <a:endParaRPr sz="2400" b="1">
              <a:solidFill>
                <a:srgbClr val="999999"/>
              </a:solidFill>
            </a:endParaRP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-US" sz="2400" b="1"/>
              <a:t>Fun stuff - Demo</a:t>
            </a:r>
          </a:p>
          <a:p>
            <a:pPr marL="914400" lvl="1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lphaLcPeriod"/>
            </a:pPr>
            <a:r>
              <a:rPr lang="en-US" sz="2400"/>
              <a:t>Install the OVS kernel driver</a:t>
            </a:r>
          </a:p>
          <a:p>
            <a:pPr marL="914400" lvl="1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lphaLcPeriod"/>
            </a:pPr>
            <a:r>
              <a:rPr lang="en-US" sz="2400"/>
              <a:t>Configuring OVS</a:t>
            </a:r>
          </a:p>
          <a:p>
            <a:pPr marL="914400" lvl="1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lphaLcPeriod"/>
            </a:pPr>
            <a:r>
              <a:rPr lang="en-US" sz="2400"/>
              <a:t>Ping between VMs across VXLAN backed tunnel</a:t>
            </a:r>
          </a:p>
        </p:txBody>
      </p:sp>
      <p:sp>
        <p:nvSpPr>
          <p:cNvPr id="978" name="Shape 978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accent6"/>
              </a:buClr>
              <a:buSzPct val="25000"/>
              <a:buFont typeface="Arial"/>
              <a:buNone/>
            </a:pPr>
            <a:r>
              <a:rPr lang="en-US" sz="2400" b="1">
                <a:solidFill>
                  <a:schemeClr val="accent6"/>
                </a:solidFill>
              </a:rPr>
              <a:t>Open vSwitch for Microsoft Hyper-V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" name="Shape 983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ct val="25000"/>
              <a:buFont typeface="Arial"/>
              <a:buNone/>
            </a:pPr>
            <a:r>
              <a:rPr lang="en-US" sz="2400" b="1">
                <a:solidFill>
                  <a:srgbClr val="38761D"/>
                </a:solidFill>
              </a:rPr>
              <a:t>Demo</a:t>
            </a:r>
          </a:p>
        </p:txBody>
      </p:sp>
      <p:sp>
        <p:nvSpPr>
          <p:cNvPr id="984" name="Shape 984"/>
          <p:cNvSpPr txBox="1">
            <a:spLocks noGrp="1"/>
          </p:cNvSpPr>
          <p:nvPr>
            <p:ph type="body" idx="1"/>
          </p:nvPr>
        </p:nvSpPr>
        <p:spPr>
          <a:xfrm>
            <a:off x="408975" y="1142900"/>
            <a:ext cx="8229600" cy="464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/>
              <a:t>TOPOLOGY</a:t>
            </a:r>
            <a:r>
              <a:rPr lang="en-US" sz="2400" b="1"/>
              <a:t/>
            </a:r>
            <a:br>
              <a:rPr lang="en-US" sz="2400" b="1"/>
            </a:br>
            <a:endParaRPr lang="en-US" sz="2400" b="1"/>
          </a:p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/>
          </a:p>
        </p:txBody>
      </p:sp>
      <p:pic>
        <p:nvPicPr>
          <p:cNvPr id="985" name="Shape 985"/>
          <p:cNvPicPr preferRelativeResize="0"/>
          <p:nvPr/>
        </p:nvPicPr>
        <p:blipFill rotWithShape="1">
          <a:blip r:embed="rId3">
            <a:alphaModFix/>
          </a:blip>
          <a:srcRect l="19798" t="20150" r="22394" b="12681"/>
          <a:stretch/>
        </p:blipFill>
        <p:spPr>
          <a:xfrm>
            <a:off x="1946825" y="1786275"/>
            <a:ext cx="5153900" cy="4491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Shape 990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accent6"/>
              </a:buClr>
              <a:buSzPct val="25000"/>
              <a:buFont typeface="Arial"/>
              <a:buNone/>
            </a:pPr>
            <a:r>
              <a:rPr lang="en-US" sz="2400" b="1">
                <a:solidFill>
                  <a:schemeClr val="accent6"/>
                </a:solidFill>
              </a:rPr>
              <a:t>Developer credits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Font typeface="Arial"/>
              <a:buNone/>
            </a:pPr>
            <a:endParaRPr/>
          </a:p>
        </p:txBody>
      </p:sp>
      <p:sp>
        <p:nvSpPr>
          <p:cNvPr id="991" name="Shape 991"/>
          <p:cNvSpPr txBox="1">
            <a:spLocks noGrp="1"/>
          </p:cNvSpPr>
          <p:nvPr>
            <p:ph type="body" idx="1"/>
          </p:nvPr>
        </p:nvSpPr>
        <p:spPr>
          <a:xfrm>
            <a:off x="1399575" y="1371600"/>
            <a:ext cx="3561599" cy="464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999999"/>
                </a:solidFill>
              </a:rPr>
              <a:t>Ankur Sharma</a:t>
            </a:r>
          </a:p>
          <a:p>
            <a:pPr marL="0" marR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999999"/>
                </a:solidFill>
              </a:rPr>
              <a:t>Ben Pfaff</a:t>
            </a:r>
          </a:p>
          <a:p>
            <a:pPr marL="0" marR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999999"/>
                </a:solidFill>
              </a:rPr>
              <a:t>Eitan Eliahu</a:t>
            </a:r>
          </a:p>
          <a:p>
            <a:pPr marL="0" marR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999999"/>
                </a:solidFill>
              </a:rPr>
              <a:t>Guolin Yang</a:t>
            </a:r>
          </a:p>
          <a:p>
            <a:pPr marL="0" marR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999999"/>
                </a:solidFill>
              </a:rPr>
              <a:t>Gurucharan Shetty</a:t>
            </a:r>
          </a:p>
          <a:p>
            <a:pPr marL="0" marR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999999"/>
                </a:solidFill>
              </a:rPr>
              <a:t>Linda Sun</a:t>
            </a:r>
          </a:p>
          <a:p>
            <a:pPr marL="0" marR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999999"/>
                </a:solidFill>
              </a:rPr>
              <a:t>Nithin Raju</a:t>
            </a:r>
          </a:p>
          <a:p>
            <a:pPr marL="0" marR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999999"/>
                </a:solidFill>
              </a:rPr>
              <a:t>Saurabh Shah</a:t>
            </a:r>
          </a:p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999999"/>
                </a:solidFill>
              </a:rPr>
              <a:t>(and more)</a:t>
            </a:r>
          </a:p>
        </p:txBody>
      </p:sp>
      <p:sp>
        <p:nvSpPr>
          <p:cNvPr id="992" name="Shape 992"/>
          <p:cNvSpPr txBox="1">
            <a:spLocks noGrp="1"/>
          </p:cNvSpPr>
          <p:nvPr>
            <p:ph type="body" idx="2"/>
          </p:nvPr>
        </p:nvSpPr>
        <p:spPr>
          <a:xfrm>
            <a:off x="5057175" y="1371600"/>
            <a:ext cx="3561599" cy="464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999999"/>
                </a:solidFill>
              </a:rPr>
              <a:t>Alin Serdean</a:t>
            </a:r>
          </a:p>
          <a:p>
            <a:pPr marL="0" marR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999999"/>
                </a:solidFill>
              </a:rPr>
              <a:t>Lucian Petrut</a:t>
            </a:r>
          </a:p>
          <a:p>
            <a:pPr marL="0" marR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999999"/>
                </a:solidFill>
              </a:rPr>
              <a:t>Samuel Ghinet</a:t>
            </a:r>
          </a:p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999999"/>
                </a:solidFill>
              </a:rPr>
              <a:t>Sorin Vinturis</a:t>
            </a:r>
          </a:p>
        </p:txBody>
      </p:sp>
      <p:sp>
        <p:nvSpPr>
          <p:cNvPr id="993" name="Shape 993"/>
          <p:cNvSpPr txBox="1"/>
          <p:nvPr/>
        </p:nvSpPr>
        <p:spPr>
          <a:xfrm>
            <a:off x="2001350" y="3503450"/>
            <a:ext cx="4407600" cy="236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endParaRPr/>
          </a:p>
          <a:p>
            <a:pPr algn="ctr" rtl="0">
              <a:spcBef>
                <a:spcPts val="0"/>
              </a:spcBef>
              <a:buNone/>
            </a:pPr>
            <a:endParaRPr/>
          </a:p>
          <a:p>
            <a:pPr algn="ctr" rtl="0">
              <a:spcBef>
                <a:spcPts val="0"/>
              </a:spcBef>
              <a:buNone/>
            </a:pPr>
            <a:endParaRPr/>
          </a:p>
          <a:p>
            <a:pPr algn="ctr" rtl="0">
              <a:spcBef>
                <a:spcPts val="0"/>
              </a:spcBef>
              <a:buNone/>
            </a:pPr>
            <a:endParaRPr/>
          </a:p>
          <a:p>
            <a:pPr algn="ctr">
              <a:spcBef>
                <a:spcPts val="0"/>
              </a:spcBef>
              <a:buNone/>
            </a:pPr>
            <a:r>
              <a:rPr lang="en-US" sz="4000" b="1"/>
              <a:t>Questions?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8" name="Shape 998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accent6"/>
              </a:buClr>
              <a:buSzPct val="25000"/>
              <a:buFont typeface="Arial"/>
              <a:buNone/>
            </a:pPr>
            <a:r>
              <a:rPr lang="en-US" sz="2400" b="1">
                <a:solidFill>
                  <a:schemeClr val="accent6"/>
                </a:solidFill>
              </a:rPr>
              <a:t>Backup Slides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" name="Shape 1003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400" b="1">
                <a:solidFill>
                  <a:schemeClr val="accent6"/>
                </a:solidFill>
              </a:rPr>
              <a:t>Hyper-V Extensible Switch - Overview</a:t>
            </a:r>
          </a:p>
        </p:txBody>
      </p:sp>
      <p:pic>
        <p:nvPicPr>
          <p:cNvPr id="1004" name="Shape 100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89400" y="1540175"/>
            <a:ext cx="6130031" cy="4143050"/>
          </a:xfrm>
          <a:prstGeom prst="rect">
            <a:avLst/>
          </a:prstGeom>
          <a:noFill/>
          <a:ln>
            <a:noFill/>
          </a:ln>
        </p:spPr>
      </p:pic>
      <p:sp>
        <p:nvSpPr>
          <p:cNvPr id="1005" name="Shape 1005"/>
          <p:cNvSpPr txBox="1"/>
          <p:nvPr/>
        </p:nvSpPr>
        <p:spPr>
          <a:xfrm>
            <a:off x="5606925" y="5683225"/>
            <a:ext cx="2410499" cy="336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SzPct val="110000"/>
              <a:buFont typeface="Arial"/>
              <a:buNone/>
            </a:pPr>
            <a:r>
              <a:rPr lang="en-US" sz="1000"/>
              <a:t>MSDN Documentation </a:t>
            </a:r>
          </a:p>
          <a:p>
            <a:pPr lvl="0" rtl="0">
              <a:lnSpc>
                <a:spcPct val="150000"/>
              </a:lnSpc>
              <a:spcBef>
                <a:spcPts val="500"/>
              </a:spcBef>
              <a:buClr>
                <a:schemeClr val="dk2"/>
              </a:buClr>
              <a:buFont typeface="Arial"/>
              <a:buNone/>
            </a:pPr>
            <a:endParaRPr sz="900">
              <a:solidFill>
                <a:srgbClr val="666666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Font typeface="Arial"/>
              <a:buNone/>
            </a:pPr>
            <a:endParaRPr sz="900">
              <a:solidFill>
                <a:srgbClr val="666666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000"/>
              <a:t>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" name="Shape 1011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54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accent6"/>
              </a:buClr>
              <a:buSzPct val="25000"/>
              <a:buFont typeface="Arial"/>
              <a:buNone/>
            </a:pPr>
            <a:r>
              <a:rPr lang="en-US" sz="2400" b="1">
                <a:solidFill>
                  <a:schemeClr val="accent6"/>
                </a:solidFill>
              </a:rPr>
              <a:t>Main Functional Modules </a:t>
            </a:r>
          </a:p>
        </p:txBody>
      </p:sp>
      <p:sp>
        <p:nvSpPr>
          <p:cNvPr id="1012" name="Shape 1012"/>
          <p:cNvSpPr txBox="1">
            <a:spLocks noGrp="1"/>
          </p:cNvSpPr>
          <p:nvPr>
            <p:ph type="body" idx="1"/>
          </p:nvPr>
        </p:nvSpPr>
        <p:spPr>
          <a:xfrm>
            <a:off x="408975" y="877400"/>
            <a:ext cx="8229600" cy="503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9090"/>
              <a:buFont typeface="Arial"/>
              <a:buChar char="•"/>
            </a:pPr>
            <a:r>
              <a:rPr lang="en-US" sz="2200" b="1">
                <a:solidFill>
                  <a:schemeClr val="dk2"/>
                </a:solidFill>
              </a:rPr>
              <a:t>Switch Forwarding Extension</a:t>
            </a:r>
            <a:r>
              <a:rPr lang="en-US" sz="2400" b="1">
                <a:solidFill>
                  <a:schemeClr val="dk2"/>
                </a:solidFill>
              </a:rPr>
              <a:t> </a:t>
            </a:r>
          </a:p>
          <a:p>
            <a:pPr marL="914400" lvl="1" indent="-3556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–"/>
            </a:pPr>
            <a:r>
              <a:rPr lang="en-US" sz="2000" b="1">
                <a:solidFill>
                  <a:schemeClr val="dk2"/>
                </a:solidFill>
              </a:rPr>
              <a:t>Layered filter driver </a:t>
            </a:r>
          </a:p>
          <a:p>
            <a:pPr marL="457200" lvl="0" indent="-3810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 b="1">
                <a:solidFill>
                  <a:schemeClr val="dk2"/>
                </a:solidFill>
              </a:rPr>
              <a:t>WFP Callout driver - used for decapsulation of tunneled packets </a:t>
            </a:r>
          </a:p>
          <a:p>
            <a:pPr marL="457200" lvl="0" indent="-3683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200" b="1">
                <a:solidFill>
                  <a:schemeClr val="dk2"/>
                </a:solidFill>
              </a:rPr>
              <a:t>Two control paths</a:t>
            </a:r>
          </a:p>
          <a:p>
            <a:pPr marL="914400" lvl="1" indent="-3556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–"/>
            </a:pPr>
            <a:r>
              <a:rPr lang="en-US" sz="2000" b="1">
                <a:solidFill>
                  <a:schemeClr val="dk2"/>
                </a:solidFill>
              </a:rPr>
              <a:t>Extensible User/Kernel mode interface through exposing a “Netlink” device interface</a:t>
            </a:r>
          </a:p>
          <a:p>
            <a:pPr marL="914400" lvl="1" indent="-3556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–"/>
            </a:pPr>
            <a:r>
              <a:rPr lang="en-US" sz="2000" b="1">
                <a:solidFill>
                  <a:schemeClr val="dk2"/>
                </a:solidFill>
              </a:rPr>
              <a:t>NDIS/WMI control path through OIDs</a:t>
            </a:r>
          </a:p>
          <a:p>
            <a:pPr marL="457200" lvl="0" indent="-3683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200" b="1">
                <a:solidFill>
                  <a:schemeClr val="dk2"/>
                </a:solidFill>
              </a:rPr>
              <a:t>Remote VTEP IP address through the use of the host stack (IP Helper)</a:t>
            </a:r>
          </a:p>
          <a:p>
            <a:pPr marL="457200" lvl="0" indent="-3683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200" b="1">
                <a:solidFill>
                  <a:schemeClr val="dk2"/>
                </a:solidFill>
              </a:rPr>
              <a:t>Network Buffer management (avoids packet data copy)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" name="Shape 1017"/>
          <p:cNvSpPr txBox="1">
            <a:spLocks noGrp="1"/>
          </p:cNvSpPr>
          <p:nvPr>
            <p:ph type="body" idx="1"/>
          </p:nvPr>
        </p:nvSpPr>
        <p:spPr>
          <a:xfrm>
            <a:off x="408975" y="762850"/>
            <a:ext cx="8229600" cy="514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1">
                <a:solidFill>
                  <a:schemeClr val="dk2"/>
                </a:solidFill>
              </a:rPr>
              <a:t>Registers with NDIS as a filter driver upon loading</a:t>
            </a:r>
          </a:p>
          <a:p>
            <a:pPr marL="0" lvl="0" indent="0" rtl="0">
              <a:spcBef>
                <a:spcPts val="0"/>
              </a:spcBef>
              <a:buNone/>
            </a:pPr>
            <a:endParaRPr sz="2000" b="1">
              <a:solidFill>
                <a:schemeClr val="dk2"/>
              </a:solidFill>
            </a:endParaRPr>
          </a:p>
          <a:p>
            <a:pPr marL="457200" lvl="0" indent="-3556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1">
                <a:solidFill>
                  <a:schemeClr val="dk2"/>
                </a:solidFill>
              </a:rPr>
              <a:t>Implemented as a set of callback functions adhere to “NDIS Filter Driver” interface</a:t>
            </a:r>
          </a:p>
          <a:p>
            <a:pPr marL="914400" lvl="1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–"/>
            </a:pPr>
            <a:r>
              <a:rPr lang="en-US" sz="1800" b="1">
                <a:solidFill>
                  <a:schemeClr val="dk2"/>
                </a:solidFill>
              </a:rPr>
              <a:t>Callback for Egress and Ingress packet processing</a:t>
            </a:r>
          </a:p>
          <a:p>
            <a:pPr marL="914400" lvl="1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–"/>
            </a:pPr>
            <a:r>
              <a:rPr lang="en-US" sz="1800" b="1">
                <a:solidFill>
                  <a:schemeClr val="dk2"/>
                </a:solidFill>
              </a:rPr>
              <a:t>Packet processing is done on the egress path</a:t>
            </a:r>
          </a:p>
          <a:p>
            <a:pPr marL="914400" lvl="1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–"/>
            </a:pPr>
            <a:r>
              <a:rPr lang="en-US" sz="1800" b="1">
                <a:solidFill>
                  <a:schemeClr val="dk2"/>
                </a:solidFill>
              </a:rPr>
              <a:t>Callback for Port and Nic creation and state change</a:t>
            </a:r>
          </a:p>
          <a:p>
            <a:pPr marL="914400" lvl="1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–"/>
            </a:pPr>
            <a:r>
              <a:rPr lang="en-US" sz="1800" b="1">
                <a:solidFill>
                  <a:schemeClr val="dk2"/>
                </a:solidFill>
              </a:rPr>
              <a:t>Callbacks for processing control commands (OIDs)</a:t>
            </a:r>
          </a:p>
          <a:p>
            <a:pPr marL="457200" lvl="0" rtl="0">
              <a:spcBef>
                <a:spcPts val="0"/>
              </a:spcBef>
              <a:buNone/>
            </a:pPr>
            <a:endParaRPr sz="2000" b="1">
              <a:solidFill>
                <a:schemeClr val="dk2"/>
              </a:solidFill>
            </a:endParaRPr>
          </a:p>
          <a:p>
            <a:pPr marL="457200" lvl="0" indent="-3556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1">
                <a:solidFill>
                  <a:schemeClr val="dk2"/>
                </a:solidFill>
              </a:rPr>
              <a:t>Acts as a “Miniport” for an upper layer filter driver</a:t>
            </a:r>
          </a:p>
          <a:p>
            <a:pPr marL="914400" lvl="1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–"/>
            </a:pPr>
            <a:r>
              <a:rPr lang="en-US" sz="1800" b="1">
                <a:solidFill>
                  <a:schemeClr val="dk2"/>
                </a:solidFill>
              </a:rPr>
              <a:t>Indicates received packets to upper layer</a:t>
            </a:r>
          </a:p>
          <a:p>
            <a:pPr marL="914400" lvl="1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–"/>
            </a:pPr>
            <a:r>
              <a:rPr lang="en-US" sz="1800" b="1">
                <a:solidFill>
                  <a:schemeClr val="dk2"/>
                </a:solidFill>
              </a:rPr>
              <a:t>Callback for packet returned from upper layer</a:t>
            </a:r>
          </a:p>
          <a:p>
            <a:pPr marL="0" lvl="0" indent="0" rtl="0">
              <a:spcBef>
                <a:spcPts val="0"/>
              </a:spcBef>
              <a:buNone/>
            </a:pPr>
            <a:endParaRPr sz="2000" b="1">
              <a:solidFill>
                <a:schemeClr val="dk2"/>
              </a:solidFill>
            </a:endParaRPr>
          </a:p>
          <a:p>
            <a:pPr marL="457200" lvl="0" indent="-3556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1">
                <a:solidFill>
                  <a:schemeClr val="dk2"/>
                </a:solidFill>
              </a:rPr>
              <a:t>Acts as a “Protocol” for lower layered filter driver</a:t>
            </a:r>
          </a:p>
          <a:p>
            <a:pPr marL="914400" lvl="1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–"/>
            </a:pPr>
            <a:r>
              <a:rPr lang="en-US" sz="1800" b="1">
                <a:solidFill>
                  <a:schemeClr val="dk2"/>
                </a:solidFill>
              </a:rPr>
              <a:t>Send sdoen packets originated from upper layer</a:t>
            </a:r>
          </a:p>
          <a:p>
            <a:pPr marL="914400" lvl="1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–"/>
            </a:pPr>
            <a:r>
              <a:rPr lang="en-US" sz="1800" b="1">
                <a:solidFill>
                  <a:schemeClr val="dk2"/>
                </a:solidFill>
              </a:rPr>
              <a:t>Callback upon packet send completion</a:t>
            </a:r>
          </a:p>
          <a:p>
            <a:pPr marL="0" lvl="0" indent="0" rtl="0">
              <a:spcBef>
                <a:spcPts val="0"/>
              </a:spcBef>
              <a:buNone/>
            </a:pPr>
            <a:endParaRPr sz="2400" b="1">
              <a:solidFill>
                <a:schemeClr val="dk2"/>
              </a:solidFill>
            </a:endParaRPr>
          </a:p>
        </p:txBody>
      </p:sp>
      <p:sp>
        <p:nvSpPr>
          <p:cNvPr id="1018" name="Shape 1018"/>
          <p:cNvSpPr txBox="1">
            <a:spLocks noGrp="1"/>
          </p:cNvSpPr>
          <p:nvPr>
            <p:ph type="title"/>
          </p:nvPr>
        </p:nvSpPr>
        <p:spPr>
          <a:xfrm>
            <a:off x="457200" y="198325"/>
            <a:ext cx="8229600" cy="52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accent6"/>
              </a:buClr>
              <a:buSzPct val="25000"/>
              <a:buFont typeface="Arial"/>
              <a:buNone/>
            </a:pPr>
            <a:r>
              <a:rPr lang="en-US" sz="2400" b="1">
                <a:solidFill>
                  <a:schemeClr val="accent6"/>
                </a:solidFill>
              </a:rPr>
              <a:t>OVS Switch Forwarding Extension Driver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3" name="Shape 1023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accent6"/>
              </a:buClr>
              <a:buSzPct val="25000"/>
              <a:buFont typeface="Arial"/>
              <a:buNone/>
            </a:pPr>
            <a:r>
              <a:rPr lang="en-US" sz="2400" b="1">
                <a:solidFill>
                  <a:schemeClr val="accent6"/>
                </a:solidFill>
              </a:rPr>
              <a:t>OVS Switch Forwarding Extension Driver - cont.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24" name="Shape 1024"/>
          <p:cNvSpPr txBox="1">
            <a:spLocks noGrp="1"/>
          </p:cNvSpPr>
          <p:nvPr>
            <p:ph type="body" idx="1"/>
          </p:nvPr>
        </p:nvSpPr>
        <p:spPr>
          <a:xfrm>
            <a:off x="457200" y="1037475"/>
            <a:ext cx="8229600" cy="4982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endParaRPr sz="1800" b="1">
              <a:solidFill>
                <a:schemeClr val="dk2"/>
              </a:solidFill>
            </a:endParaRPr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1800" b="1">
                <a:solidFill>
                  <a:schemeClr val="dk2"/>
                </a:solidFill>
              </a:rPr>
              <a:t>Each Hyper-V Virtual Switch is associated with a Device Object, OVS uses a single Device Object (datapath) for all OVS Virtual Switches</a:t>
            </a:r>
          </a:p>
          <a:p>
            <a:pPr marL="0" lvl="0" indent="0" rtl="0">
              <a:spcBef>
                <a:spcPts val="0"/>
              </a:spcBef>
              <a:buNone/>
            </a:pPr>
            <a:endParaRPr sz="1800" b="1">
              <a:solidFill>
                <a:schemeClr val="dk2"/>
              </a:solidFill>
            </a:endParaRPr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1800" b="1">
                <a:solidFill>
                  <a:schemeClr val="dk2"/>
                </a:solidFill>
              </a:rPr>
              <a:t>Forwarding is performed on the ingress path on Filter Send NBL callback</a:t>
            </a:r>
          </a:p>
          <a:p>
            <a:pPr marL="0" lvl="0" indent="0" rtl="0">
              <a:spcBef>
                <a:spcPts val="0"/>
              </a:spcBef>
              <a:buNone/>
            </a:pPr>
            <a:endParaRPr sz="1800" b="1">
              <a:solidFill>
                <a:schemeClr val="dk2"/>
              </a:solidFill>
            </a:endParaRPr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1800" b="1">
                <a:solidFill>
                  <a:schemeClr val="dk2"/>
                </a:solidFill>
              </a:rPr>
              <a:t>Packets can be dropped, offload completed and indicated to usermode, Cloned and forwarded to Vport(s), Encapsulated and sent to a Tunnel port, VLAN tagged</a:t>
            </a:r>
          </a:p>
          <a:p>
            <a:pPr marL="0" lvl="0" indent="0" rtl="0">
              <a:spcBef>
                <a:spcPts val="0"/>
              </a:spcBef>
              <a:buNone/>
            </a:pPr>
            <a:endParaRPr sz="1800" b="1">
              <a:solidFill>
                <a:schemeClr val="dk2"/>
              </a:solidFill>
            </a:endParaRPr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1800" b="1">
                <a:solidFill>
                  <a:schemeClr val="dk2"/>
                </a:solidFill>
              </a:rPr>
              <a:t>Packet / NBL processing is based on NDIS service function which creates new fragmented NBL based on an original NBL (No data copying rather than buffer control structure manipulation)</a:t>
            </a:r>
          </a:p>
          <a:p>
            <a:pPr marL="0" lvl="0" indent="0" rtl="0">
              <a:spcBef>
                <a:spcPts val="0"/>
              </a:spcBef>
              <a:buClr>
                <a:schemeClr val="dk2"/>
              </a:buClr>
              <a:buFont typeface="Arial"/>
              <a:buNone/>
            </a:pPr>
            <a:endParaRPr sz="2400" b="1">
              <a:solidFill>
                <a:schemeClr val="dk2"/>
              </a:solidFill>
            </a:endParaRP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Shape 1030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4478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400" b="1">
                <a:solidFill>
                  <a:schemeClr val="accent6"/>
                </a:solidFill>
              </a:rPr>
              <a:t> WFP Callout Filter Driver - Tunnel Packet Processing </a:t>
            </a:r>
          </a:p>
        </p:txBody>
      </p:sp>
      <p:sp>
        <p:nvSpPr>
          <p:cNvPr id="1031" name="Shape 1031"/>
          <p:cNvSpPr txBox="1">
            <a:spLocks noGrp="1"/>
          </p:cNvSpPr>
          <p:nvPr>
            <p:ph type="body" idx="1"/>
          </p:nvPr>
        </p:nvSpPr>
        <p:spPr>
          <a:xfrm>
            <a:off x="457200" y="831500"/>
            <a:ext cx="8229600" cy="5188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1">
                <a:solidFill>
                  <a:schemeClr val="dk2"/>
                </a:solidFill>
              </a:rPr>
              <a:t>Installed as a filter driver on the Host network stack</a:t>
            </a:r>
          </a:p>
          <a:p>
            <a:pPr marL="457200" lvl="0" indent="-3556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1">
                <a:solidFill>
                  <a:schemeClr val="dk2"/>
                </a:solidFill>
              </a:rPr>
              <a:t>Packed into the same binary as the extension driver</a:t>
            </a:r>
          </a:p>
          <a:p>
            <a:pPr marL="457200" lvl="0" indent="-3556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1">
                <a:solidFill>
                  <a:schemeClr val="dk2"/>
                </a:solidFill>
              </a:rPr>
              <a:t>Registers a Datagram “callout” with the stack filter engine for processing fragmented packets received on a tunnel UDP port</a:t>
            </a:r>
          </a:p>
          <a:p>
            <a:pPr marL="457200" lvl="0" indent="-3556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1">
                <a:solidFill>
                  <a:schemeClr val="dk2"/>
                </a:solidFill>
              </a:rPr>
              <a:t>The filter engine calls the driver ClassifyFn callback function for network packets associated with callout rule</a:t>
            </a:r>
          </a:p>
          <a:p>
            <a:pPr marL="457200" lvl="0" indent="-3556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1">
                <a:solidFill>
                  <a:schemeClr val="dk2"/>
                </a:solidFill>
              </a:rPr>
              <a:t>Packet is intercepted and removed from the host stack</a:t>
            </a:r>
          </a:p>
          <a:p>
            <a:pPr marL="457200" lvl="0" indent="-3556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1">
                <a:solidFill>
                  <a:schemeClr val="dk2"/>
                </a:solidFill>
              </a:rPr>
              <a:t>The packet is decapsulated and processed and it was received on the egress callback of the Extension driver</a:t>
            </a:r>
          </a:p>
          <a:p>
            <a:pPr marL="457200" lvl="0" indent="-35560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1">
                <a:solidFill>
                  <a:schemeClr val="dk2"/>
                </a:solidFill>
              </a:rPr>
              <a:t>Non fragmented tunnel packets are intercepted and processed directly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Shape 1037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4648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-US" sz="2400" b="1">
                <a:solidFill>
                  <a:schemeClr val="dk2"/>
                </a:solidFill>
              </a:rPr>
              <a:t>Netdev-windows</a:t>
            </a:r>
          </a:p>
          <a:p>
            <a:pPr marL="0" lvl="0" indent="0" rtl="0">
              <a:spcBef>
                <a:spcPts val="0"/>
              </a:spcBef>
              <a:buNone/>
            </a:pPr>
            <a:endParaRPr sz="1000">
              <a:solidFill>
                <a:schemeClr val="dk2"/>
              </a:solidFill>
            </a:endParaRPr>
          </a:p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2"/>
                </a:solidFill>
              </a:rPr>
              <a:t>No native netdev support</a:t>
            </a:r>
          </a:p>
          <a:p>
            <a:pPr marL="0" lvl="0" indent="0" rtl="0">
              <a:spcBef>
                <a:spcPts val="0"/>
              </a:spcBef>
              <a:buNone/>
            </a:pPr>
            <a:endParaRPr sz="1000">
              <a:solidFill>
                <a:schemeClr val="dk2"/>
              </a:solidFill>
            </a:endParaRPr>
          </a:p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2"/>
                </a:solidFill>
              </a:rPr>
              <a:t>Supports “system” and “internal” ports</a:t>
            </a:r>
          </a:p>
          <a:p>
            <a:pPr marL="0" lvl="0" indent="0" rtl="0">
              <a:spcBef>
                <a:spcPts val="0"/>
              </a:spcBef>
              <a:buNone/>
            </a:pPr>
            <a:endParaRPr sz="1000">
              <a:solidFill>
                <a:schemeClr val="dk2"/>
              </a:solidFill>
            </a:endParaRPr>
          </a:p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2"/>
                </a:solidFill>
              </a:rPr>
              <a:t>Messy to use Windows APIs like </a:t>
            </a:r>
            <a:r>
              <a:rPr lang="en-US" sz="24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GetAdaptersInfo()</a:t>
            </a:r>
          </a:p>
          <a:p>
            <a:pPr marL="0" lvl="0" indent="0" rtl="0">
              <a:spcBef>
                <a:spcPts val="0"/>
              </a:spcBef>
              <a:buNone/>
            </a:pPr>
            <a:endParaRPr sz="1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2"/>
                </a:solidFill>
              </a:rPr>
              <a:t>Netdev commands implemented in kernel datapath</a:t>
            </a:r>
          </a:p>
          <a:p>
            <a:pPr marL="457200" lvl="0" rtl="0">
              <a:spcBef>
                <a:spcPts val="0"/>
              </a:spcBef>
              <a:buNone/>
            </a:pPr>
            <a:endParaRPr sz="1000">
              <a:solidFill>
                <a:schemeClr val="dk2"/>
              </a:solidFill>
            </a:endParaRPr>
          </a:p>
          <a:p>
            <a:pPr marL="914400" lvl="1" indent="-3556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–"/>
            </a:pPr>
            <a:r>
              <a:rPr lang="en-US" sz="2000">
                <a:solidFill>
                  <a:schemeClr val="dk2"/>
                </a:solidFill>
              </a:rPr>
              <a:t>Get MAC address, MTU, etc</a:t>
            </a:r>
          </a:p>
          <a:p>
            <a:pPr marL="457200" lvl="0" rtl="0">
              <a:spcBef>
                <a:spcPts val="0"/>
              </a:spcBef>
              <a:buNone/>
            </a:pPr>
            <a:endParaRPr sz="1000">
              <a:solidFill>
                <a:schemeClr val="dk2"/>
              </a:solidFill>
            </a:endParaRPr>
          </a:p>
          <a:p>
            <a:pPr marL="914400" lvl="1" indent="-3556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–"/>
            </a:pPr>
            <a:r>
              <a:rPr lang="en-US" sz="2000">
                <a:solidFill>
                  <a:schemeClr val="dk2"/>
                </a:solidFill>
              </a:rPr>
              <a:t>No support for packet send, receive etc (not needed)</a:t>
            </a:r>
          </a:p>
        </p:txBody>
      </p:sp>
      <p:sp>
        <p:nvSpPr>
          <p:cNvPr id="1038" name="Shape 1038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400" b="1">
                <a:solidFill>
                  <a:srgbClr val="990000"/>
                </a:solidFill>
              </a:rPr>
              <a:t>Userspace - Components                                    [...]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Shape 762"/>
          <p:cNvSpPr txBox="1">
            <a:spLocks noGrp="1"/>
          </p:cNvSpPr>
          <p:nvPr>
            <p:ph type="body" idx="1"/>
          </p:nvPr>
        </p:nvSpPr>
        <p:spPr>
          <a:xfrm>
            <a:off x="457200" y="1083250"/>
            <a:ext cx="8229600" cy="4936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 b="1">
                <a:solidFill>
                  <a:schemeClr val="dk2"/>
                </a:solidFill>
              </a:rPr>
              <a:t>Develop Open vSwitch on the Hyper-V platform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 b="1">
                <a:solidFill>
                  <a:schemeClr val="dk2"/>
                </a:solidFill>
              </a:rPr>
              <a:t>Shared effort of Cloudbase and VMware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 b="1">
                <a:solidFill>
                  <a:schemeClr val="dk2"/>
                </a:solidFill>
              </a:rPr>
              <a:t>Weekly IRC meeting for discussions</a:t>
            </a:r>
          </a:p>
          <a:p>
            <a:pPr marL="914400" lvl="1" indent="-3810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–"/>
            </a:pPr>
            <a:r>
              <a:rPr lang="en-US" sz="2400">
                <a:solidFill>
                  <a:schemeClr val="dk2"/>
                </a:solidFill>
              </a:rPr>
              <a:t>Tuesday 10 AM PST on #openvswitch</a:t>
            </a:r>
          </a:p>
        </p:txBody>
      </p:sp>
      <p:sp>
        <p:nvSpPr>
          <p:cNvPr id="763" name="Shape 763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508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2400" b="1">
                <a:solidFill>
                  <a:schemeClr val="accent6"/>
                </a:solidFill>
              </a:rPr>
              <a:t>OVS on Hyper-V, What is all about?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Shape 1044"/>
          <p:cNvSpPr/>
          <p:nvPr/>
        </p:nvSpPr>
        <p:spPr>
          <a:xfrm>
            <a:off x="5257800" y="1828800"/>
            <a:ext cx="2668200" cy="1543200"/>
          </a:xfrm>
          <a:prstGeom prst="rect">
            <a:avLst/>
          </a:prstGeom>
          <a:solidFill>
            <a:srgbClr val="FCE5CD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600" b="1">
                <a:solidFill>
                  <a:srgbClr val="CC0000"/>
                </a:solidFill>
              </a:rPr>
              <a:t>Child Partitions (Guest)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045" name="Shape 1045"/>
          <p:cNvSpPr/>
          <p:nvPr/>
        </p:nvSpPr>
        <p:spPr>
          <a:xfrm>
            <a:off x="5067300" y="3771900"/>
            <a:ext cx="485699" cy="1457399"/>
          </a:xfrm>
          <a:prstGeom prst="rect">
            <a:avLst/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I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N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G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R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E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S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S</a:t>
            </a:r>
          </a:p>
        </p:txBody>
      </p:sp>
      <p:sp>
        <p:nvSpPr>
          <p:cNvPr id="1046" name="Shape 1046"/>
          <p:cNvSpPr/>
          <p:nvPr/>
        </p:nvSpPr>
        <p:spPr>
          <a:xfrm>
            <a:off x="7553400" y="3771900"/>
            <a:ext cx="485699" cy="1457399"/>
          </a:xfrm>
          <a:prstGeom prst="rect">
            <a:avLst/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E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G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R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E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S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S</a:t>
            </a:r>
          </a:p>
        </p:txBody>
      </p:sp>
      <p:sp>
        <p:nvSpPr>
          <p:cNvPr id="1047" name="Shape 1047"/>
          <p:cNvSpPr/>
          <p:nvPr/>
        </p:nvSpPr>
        <p:spPr>
          <a:xfrm>
            <a:off x="5067300" y="5248275"/>
            <a:ext cx="2971799" cy="390599"/>
          </a:xfrm>
          <a:prstGeom prst="rect">
            <a:avLst/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/>
              <a:t>Hyper-V extensible switch</a:t>
            </a:r>
          </a:p>
        </p:txBody>
      </p:sp>
      <p:sp>
        <p:nvSpPr>
          <p:cNvPr id="1048" name="Shape 1048"/>
          <p:cNvSpPr/>
          <p:nvPr/>
        </p:nvSpPr>
        <p:spPr>
          <a:xfrm>
            <a:off x="5324475" y="2276475"/>
            <a:ext cx="1028700" cy="695400"/>
          </a:xfrm>
          <a:prstGeom prst="roundRect">
            <a:avLst>
              <a:gd name="adj" fmla="val 16667"/>
            </a:avLst>
          </a:prstGeom>
          <a:solidFill>
            <a:srgbClr val="F9CB9C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Virtual Machine #1</a:t>
            </a:r>
          </a:p>
        </p:txBody>
      </p:sp>
      <p:sp>
        <p:nvSpPr>
          <p:cNvPr id="1049" name="Shape 1049"/>
          <p:cNvSpPr/>
          <p:nvPr/>
        </p:nvSpPr>
        <p:spPr>
          <a:xfrm>
            <a:off x="6831125" y="2276475"/>
            <a:ext cx="1028700" cy="695400"/>
          </a:xfrm>
          <a:prstGeom prst="roundRect">
            <a:avLst>
              <a:gd name="adj" fmla="val 16667"/>
            </a:avLst>
          </a:prstGeom>
          <a:solidFill>
            <a:srgbClr val="F9CB9C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Virtual Machine #2</a:t>
            </a:r>
          </a:p>
        </p:txBody>
      </p:sp>
      <p:sp>
        <p:nvSpPr>
          <p:cNvPr id="1050" name="Shape 1050"/>
          <p:cNvSpPr/>
          <p:nvPr/>
        </p:nvSpPr>
        <p:spPr>
          <a:xfrm>
            <a:off x="5600625" y="2971800"/>
            <a:ext cx="419099" cy="228600"/>
          </a:xfrm>
          <a:prstGeom prst="rect">
            <a:avLst/>
          </a:prstGeom>
          <a:solidFill>
            <a:srgbClr val="FF9900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000"/>
              <a:t>VIF</a:t>
            </a:r>
          </a:p>
        </p:txBody>
      </p:sp>
      <p:sp>
        <p:nvSpPr>
          <p:cNvPr id="1051" name="Shape 1051"/>
          <p:cNvSpPr/>
          <p:nvPr/>
        </p:nvSpPr>
        <p:spPr>
          <a:xfrm rot="1091447">
            <a:off x="5448301" y="3200403"/>
            <a:ext cx="133575" cy="571586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052" name="Shape 1052"/>
          <p:cNvSpPr/>
          <p:nvPr/>
        </p:nvSpPr>
        <p:spPr>
          <a:xfrm>
            <a:off x="7153200" y="2971800"/>
            <a:ext cx="419099" cy="228600"/>
          </a:xfrm>
          <a:prstGeom prst="rect">
            <a:avLst/>
          </a:prstGeom>
          <a:solidFill>
            <a:srgbClr val="FF9900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000"/>
              <a:t>VIF</a:t>
            </a:r>
          </a:p>
        </p:txBody>
      </p:sp>
      <p:sp>
        <p:nvSpPr>
          <p:cNvPr id="1053" name="Shape 1053"/>
          <p:cNvSpPr/>
          <p:nvPr/>
        </p:nvSpPr>
        <p:spPr>
          <a:xfrm>
            <a:off x="8066500" y="2772600"/>
            <a:ext cx="852000" cy="613500"/>
          </a:xfrm>
          <a:prstGeom prst="rect">
            <a:avLst/>
          </a:prstGeom>
          <a:solidFill>
            <a:srgbClr val="6D9EEB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000" b="1"/>
              <a:t>Physical NIC</a:t>
            </a:r>
          </a:p>
        </p:txBody>
      </p:sp>
      <p:sp>
        <p:nvSpPr>
          <p:cNvPr id="1054" name="Shape 1054"/>
          <p:cNvSpPr/>
          <p:nvPr/>
        </p:nvSpPr>
        <p:spPr>
          <a:xfrm rot="-1839636">
            <a:off x="7519092" y="3169101"/>
            <a:ext cx="165309" cy="614173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55" name="Shape 1055"/>
          <p:cNvSpPr/>
          <p:nvPr/>
        </p:nvSpPr>
        <p:spPr>
          <a:xfrm rot="2607110">
            <a:off x="8100534" y="3316876"/>
            <a:ext cx="141331" cy="573797"/>
          </a:xfrm>
          <a:prstGeom prst="upArrow">
            <a:avLst>
              <a:gd name="adj1" fmla="val 56796"/>
              <a:gd name="adj2" fmla="val 50000"/>
            </a:avLst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56" name="Shape 1056"/>
          <p:cNvSpPr/>
          <p:nvPr/>
        </p:nvSpPr>
        <p:spPr>
          <a:xfrm>
            <a:off x="5600700" y="3448050"/>
            <a:ext cx="257099" cy="228600"/>
          </a:xfrm>
          <a:prstGeom prst="ellipse">
            <a:avLst/>
          </a:prstGeom>
          <a:solidFill>
            <a:srgbClr val="FF0000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sz="1000"/>
              <a:t>1</a:t>
            </a:r>
          </a:p>
        </p:txBody>
      </p:sp>
      <p:sp>
        <p:nvSpPr>
          <p:cNvPr id="1057" name="Shape 1057"/>
          <p:cNvSpPr/>
          <p:nvPr/>
        </p:nvSpPr>
        <p:spPr>
          <a:xfrm>
            <a:off x="4686300" y="4743450"/>
            <a:ext cx="257099" cy="228600"/>
          </a:xfrm>
          <a:prstGeom prst="ellipse">
            <a:avLst/>
          </a:prstGeom>
          <a:solidFill>
            <a:srgbClr val="FF0000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sz="1000"/>
              <a:t>2</a:t>
            </a:r>
          </a:p>
        </p:txBody>
      </p:sp>
      <p:sp>
        <p:nvSpPr>
          <p:cNvPr id="1058" name="Shape 1058"/>
          <p:cNvSpPr/>
          <p:nvPr/>
        </p:nvSpPr>
        <p:spPr>
          <a:xfrm>
            <a:off x="6362700" y="4972050"/>
            <a:ext cx="257099" cy="228600"/>
          </a:xfrm>
          <a:prstGeom prst="ellipse">
            <a:avLst/>
          </a:prstGeom>
          <a:solidFill>
            <a:srgbClr val="FF0000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sz="1000"/>
              <a:t>3</a:t>
            </a:r>
          </a:p>
        </p:txBody>
      </p:sp>
      <p:sp>
        <p:nvSpPr>
          <p:cNvPr id="1059" name="Shape 1059"/>
          <p:cNvSpPr/>
          <p:nvPr/>
        </p:nvSpPr>
        <p:spPr>
          <a:xfrm>
            <a:off x="7277100" y="3448050"/>
            <a:ext cx="257099" cy="228600"/>
          </a:xfrm>
          <a:prstGeom prst="ellipse">
            <a:avLst/>
          </a:prstGeom>
          <a:solidFill>
            <a:srgbClr val="FF0000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sz="1000"/>
              <a:t>4</a:t>
            </a:r>
          </a:p>
        </p:txBody>
      </p:sp>
      <p:sp>
        <p:nvSpPr>
          <p:cNvPr id="1060" name="Shape 1060"/>
          <p:cNvSpPr/>
          <p:nvPr/>
        </p:nvSpPr>
        <p:spPr>
          <a:xfrm>
            <a:off x="8184375" y="3600950"/>
            <a:ext cx="257099" cy="228600"/>
          </a:xfrm>
          <a:prstGeom prst="ellipse">
            <a:avLst/>
          </a:prstGeom>
          <a:solidFill>
            <a:srgbClr val="FF0000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sz="1000"/>
              <a:t>4</a:t>
            </a:r>
          </a:p>
        </p:txBody>
      </p:sp>
      <p:sp>
        <p:nvSpPr>
          <p:cNvPr id="1061" name="Shape 1061"/>
          <p:cNvSpPr txBox="1"/>
          <p:nvPr/>
        </p:nvSpPr>
        <p:spPr>
          <a:xfrm>
            <a:off x="5724525" y="5695950"/>
            <a:ext cx="1316699" cy="41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b="1">
                <a:solidFill>
                  <a:srgbClr val="CC0000"/>
                </a:solidFill>
              </a:rPr>
              <a:t>NDIS Stack</a:t>
            </a:r>
          </a:p>
        </p:txBody>
      </p:sp>
      <p:sp>
        <p:nvSpPr>
          <p:cNvPr id="1062" name="Shape 1062"/>
          <p:cNvSpPr/>
          <p:nvPr/>
        </p:nvSpPr>
        <p:spPr>
          <a:xfrm>
            <a:off x="4351600" y="2916900"/>
            <a:ext cx="781199" cy="469199"/>
          </a:xfrm>
          <a:prstGeom prst="rect">
            <a:avLst/>
          </a:prstGeom>
          <a:solidFill>
            <a:srgbClr val="6D9EEB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000" b="1"/>
              <a:t>Hyper-V Internal NIC</a:t>
            </a:r>
          </a:p>
        </p:txBody>
      </p:sp>
      <p:sp>
        <p:nvSpPr>
          <p:cNvPr id="1063" name="Shape 1063"/>
          <p:cNvSpPr/>
          <p:nvPr/>
        </p:nvSpPr>
        <p:spPr>
          <a:xfrm>
            <a:off x="4762500" y="3524250"/>
            <a:ext cx="257099" cy="228600"/>
          </a:xfrm>
          <a:prstGeom prst="ellipse">
            <a:avLst/>
          </a:prstGeom>
          <a:solidFill>
            <a:srgbClr val="FF0000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sz="1000"/>
              <a:t>1</a:t>
            </a:r>
          </a:p>
        </p:txBody>
      </p:sp>
      <p:sp>
        <p:nvSpPr>
          <p:cNvPr id="1064" name="Shape 1064"/>
          <p:cNvSpPr/>
          <p:nvPr/>
        </p:nvSpPr>
        <p:spPr>
          <a:xfrm rot="-1162514">
            <a:off x="5086866" y="3346255"/>
            <a:ext cx="161867" cy="440537"/>
          </a:xfrm>
          <a:prstGeom prst="downArrow">
            <a:avLst>
              <a:gd name="adj1" fmla="val 44123"/>
              <a:gd name="adj2" fmla="val 50000"/>
            </a:avLst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065" name="Shape 1065"/>
          <p:cNvSpPr txBox="1">
            <a:spLocks noGrp="1"/>
          </p:cNvSpPr>
          <p:nvPr>
            <p:ph type="title"/>
          </p:nvPr>
        </p:nvSpPr>
        <p:spPr>
          <a:xfrm>
            <a:off x="457200" y="-127000"/>
            <a:ext cx="8229600" cy="81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2400" b="1">
                <a:solidFill>
                  <a:srgbClr val="990000"/>
                </a:solidFill>
              </a:rPr>
              <a:t>High Level Architecture</a:t>
            </a:r>
          </a:p>
        </p:txBody>
      </p:sp>
      <p:sp>
        <p:nvSpPr>
          <p:cNvPr id="1066" name="Shape 1066"/>
          <p:cNvSpPr/>
          <p:nvPr/>
        </p:nvSpPr>
        <p:spPr>
          <a:xfrm>
            <a:off x="4545000" y="4933950"/>
            <a:ext cx="485699" cy="2286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67" name="Shape 1067"/>
          <p:cNvSpPr txBox="1">
            <a:spLocks noGrp="1"/>
          </p:cNvSpPr>
          <p:nvPr>
            <p:ph type="body" idx="1"/>
          </p:nvPr>
        </p:nvSpPr>
        <p:spPr>
          <a:xfrm>
            <a:off x="0" y="472200"/>
            <a:ext cx="4083599" cy="4648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04800" rtl="0">
              <a:lnSpc>
                <a:spcPct val="150000"/>
              </a:lnSpc>
              <a:spcBef>
                <a:spcPts val="0"/>
              </a:spcBef>
              <a:buClr>
                <a:srgbClr val="A8A8AB"/>
              </a:buClr>
              <a:buSzPct val="100000"/>
              <a:buFont typeface="Arial"/>
              <a:buChar char="•"/>
            </a:pPr>
            <a:r>
              <a:rPr lang="en-US" sz="1200" b="1"/>
              <a:t>The built in switch calls the extension Send callback function to process a set of packets originated by a VM</a:t>
            </a:r>
          </a:p>
          <a:p>
            <a:pPr marL="457200" lvl="0" indent="-304800" rtl="0">
              <a:lnSpc>
                <a:spcPct val="150000"/>
              </a:lnSpc>
              <a:spcBef>
                <a:spcPts val="0"/>
              </a:spcBef>
              <a:buClr>
                <a:srgbClr val="A8A8AB"/>
              </a:buClr>
              <a:buSzPct val="100000"/>
              <a:buFont typeface="Arial"/>
              <a:buChar char="•"/>
            </a:pPr>
            <a:r>
              <a:rPr lang="en-US" sz="1200" b="1"/>
              <a:t>The extension (indirectly) calls the lower driver on its Send callback passing the packets.</a:t>
            </a:r>
          </a:p>
          <a:p>
            <a:pPr marL="457200" lvl="0" indent="-304800" rtl="0">
              <a:lnSpc>
                <a:spcPct val="150000"/>
              </a:lnSpc>
              <a:spcBef>
                <a:spcPts val="0"/>
              </a:spcBef>
              <a:buClr>
                <a:srgbClr val="A8A8AB"/>
              </a:buClr>
              <a:buSzPct val="100000"/>
              <a:buFont typeface="Arial"/>
              <a:buChar char="•"/>
            </a:pPr>
            <a:r>
              <a:rPr lang="en-US" sz="1200" b="1"/>
              <a:t>The packets are transferred to the destination VM over the VM Bus</a:t>
            </a:r>
          </a:p>
          <a:p>
            <a:pPr marL="457200" lvl="0" indent="-304800" rtl="0">
              <a:lnSpc>
                <a:spcPct val="150000"/>
              </a:lnSpc>
              <a:spcBef>
                <a:spcPts val="0"/>
              </a:spcBef>
              <a:buClr>
                <a:srgbClr val="A8A8AB"/>
              </a:buClr>
              <a:buSzPct val="100000"/>
              <a:buFont typeface="Arial"/>
              <a:buChar char="•"/>
            </a:pPr>
            <a:r>
              <a:rPr lang="en-US" sz="1200" b="1"/>
              <a:t>The lower layer driver on the destination VM indicates the packet to the Extension.</a:t>
            </a:r>
          </a:p>
          <a:p>
            <a:pPr marL="457200" lvl="0" indent="-304800" rtl="0">
              <a:lnSpc>
                <a:spcPct val="150000"/>
              </a:lnSpc>
              <a:spcBef>
                <a:spcPts val="0"/>
              </a:spcBef>
              <a:buClr>
                <a:srgbClr val="A8A8AB"/>
              </a:buClr>
              <a:buSzPct val="100000"/>
              <a:buFont typeface="Arial"/>
              <a:buChar char="•"/>
            </a:pPr>
            <a:r>
              <a:rPr lang="en-US" sz="1200" b="1"/>
              <a:t>The Extension (indirectly) calls the upper layer driver with the packet.</a:t>
            </a:r>
          </a:p>
          <a:p>
            <a:pPr marL="457200" lvl="0" indent="-304800" rtl="0">
              <a:lnSpc>
                <a:spcPct val="150000"/>
              </a:lnSpc>
              <a:spcBef>
                <a:spcPts val="0"/>
              </a:spcBef>
              <a:buClr>
                <a:srgbClr val="A8A8AB"/>
              </a:buClr>
              <a:buSzPct val="100000"/>
              <a:buFont typeface="Arial"/>
              <a:buChar char="•"/>
            </a:pPr>
            <a:r>
              <a:rPr lang="en-US" sz="1200" b="1"/>
              <a:t>Upper layer driver return the packet to the extension</a:t>
            </a:r>
          </a:p>
          <a:p>
            <a:pPr marL="457200" lvl="0" indent="-304800" rtl="0">
              <a:lnSpc>
                <a:spcPct val="150000"/>
              </a:lnSpc>
              <a:spcBef>
                <a:spcPts val="0"/>
              </a:spcBef>
              <a:buClr>
                <a:srgbClr val="A8A8AB"/>
              </a:buClr>
              <a:buSzPct val="100000"/>
              <a:buFont typeface="Arial"/>
              <a:buChar char="•"/>
            </a:pPr>
            <a:r>
              <a:rPr lang="en-US" sz="1200" b="1"/>
              <a:t>In turn the extension return the packet to the lower driver</a:t>
            </a:r>
          </a:p>
          <a:p>
            <a:pPr marL="457200" lvl="0" indent="-304800" rtl="0">
              <a:lnSpc>
                <a:spcPct val="150000"/>
              </a:lnSpc>
              <a:spcBef>
                <a:spcPts val="0"/>
              </a:spcBef>
              <a:buClr>
                <a:srgbClr val="A8A8AB"/>
              </a:buClr>
              <a:buSzPct val="100000"/>
              <a:buFont typeface="Arial"/>
              <a:buChar char="•"/>
            </a:pPr>
            <a:r>
              <a:rPr lang="en-US" sz="1200" b="1"/>
              <a:t>Packet return is propagated to the source VM</a:t>
            </a:r>
          </a:p>
          <a:p>
            <a:pPr marL="457200" lvl="0" indent="-304800" rtl="0">
              <a:lnSpc>
                <a:spcPct val="150000"/>
              </a:lnSpc>
              <a:spcBef>
                <a:spcPts val="0"/>
              </a:spcBef>
              <a:buClr>
                <a:srgbClr val="A8A8AB"/>
              </a:buClr>
              <a:buSzPct val="100000"/>
              <a:buFont typeface="Arial"/>
              <a:buChar char="•"/>
            </a:pPr>
            <a:r>
              <a:rPr lang="en-US" sz="1200" b="1"/>
              <a:t>Send complete callback is called on the extension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" name="Shape 1072"/>
          <p:cNvSpPr txBox="1">
            <a:spLocks noGrp="1"/>
          </p:cNvSpPr>
          <p:nvPr>
            <p:ph type="body" idx="1"/>
          </p:nvPr>
        </p:nvSpPr>
        <p:spPr>
          <a:xfrm>
            <a:off x="401350" y="982800"/>
            <a:ext cx="8229600" cy="476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1">
                <a:solidFill>
                  <a:schemeClr val="dk2"/>
                </a:solidFill>
              </a:rPr>
              <a:t>An “enlightened” or emulated Virtual NIC driver in a guest transfers a packet originated by the VM to the Virtual Switch over the VM Bus.</a:t>
            </a:r>
          </a:p>
          <a:p>
            <a:pPr marL="457200" lvl="0" indent="-3556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1">
                <a:solidFill>
                  <a:schemeClr val="dk2"/>
                </a:solidFill>
              </a:rPr>
              <a:t>The Hyper-V Extensible  Switch passes the packet to the Extension with a source port associated with the VM VNIC.</a:t>
            </a:r>
          </a:p>
          <a:p>
            <a:pPr marL="457200" lvl="0" indent="-3556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1">
                <a:solidFill>
                  <a:schemeClr val="dk2"/>
                </a:solidFill>
              </a:rPr>
              <a:t>The filter driver generates a “flow key” for that packet.</a:t>
            </a:r>
          </a:p>
          <a:p>
            <a:pPr marL="457200" lvl="0" indent="-3556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1">
                <a:solidFill>
                  <a:schemeClr val="dk2"/>
                </a:solidFill>
              </a:rPr>
              <a:t>The flow key is matched to a cached flow table</a:t>
            </a:r>
          </a:p>
          <a:p>
            <a:pPr marL="457200" lvl="0" indent="-3556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1">
                <a:solidFill>
                  <a:schemeClr val="dk2"/>
                </a:solidFill>
              </a:rPr>
              <a:t>If a match is found (typical case) the flow destination ports are set into the packet “forward context” of the NBL</a:t>
            </a:r>
          </a:p>
          <a:p>
            <a:pPr marL="457200" lvl="0" indent="-3556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1">
                <a:solidFill>
                  <a:schemeClr val="dk2"/>
                </a:solidFill>
              </a:rPr>
              <a:t>If a match is not found the packets is “terminated”, packed in a Netlink format and indicated up to usermode.</a:t>
            </a: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buNone/>
            </a:pPr>
            <a:endParaRPr sz="2000" b="1">
              <a:solidFill>
                <a:schemeClr val="dk2"/>
              </a:solidFill>
            </a:endParaRPr>
          </a:p>
        </p:txBody>
      </p:sp>
      <p:sp>
        <p:nvSpPr>
          <p:cNvPr id="1073" name="Shape 1073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463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accent6"/>
              </a:buClr>
              <a:buSzPct val="25000"/>
              <a:buFont typeface="Arial"/>
              <a:buNone/>
            </a:pPr>
            <a:r>
              <a:rPr lang="en-US" sz="2400" b="1">
                <a:solidFill>
                  <a:schemeClr val="accent6"/>
                </a:solidFill>
              </a:rPr>
              <a:t>Typical Ingress Packet Flow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Shape 1078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accent6"/>
              </a:buClr>
              <a:buSzPct val="25000"/>
              <a:buFont typeface="Arial"/>
              <a:buNone/>
            </a:pPr>
            <a:r>
              <a:rPr lang="en-US" sz="2400" b="1">
                <a:solidFill>
                  <a:schemeClr val="accent6"/>
                </a:solidFill>
              </a:rPr>
              <a:t>Typical Ingress Packet Flow cont.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079" name="Shape 1079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4648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1">
                <a:solidFill>
                  <a:schemeClr val="dk2"/>
                </a:solidFill>
              </a:rPr>
              <a:t>In turn, user mode (vswitchd.exe) processes the packet and will send it back to the driver as a raw data. (a new flow is installed)</a:t>
            </a:r>
          </a:p>
          <a:p>
            <a:pPr marL="457200" lvl="0" indent="-3556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1">
                <a:solidFill>
                  <a:schemeClr val="dk2"/>
                </a:solidFill>
              </a:rPr>
              <a:t>The driver allocates a new packet structure and process it as it was received on its ingress callback</a:t>
            </a:r>
          </a:p>
          <a:p>
            <a:pPr marL="457200" lvl="0" indent="-3556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1">
                <a:solidFill>
                  <a:schemeClr val="dk2"/>
                </a:solidFill>
              </a:rPr>
              <a:t>if the destination port is a Tunnel port the packet is encapsulated and sent to the external port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" name="Shape 769"/>
          <p:cNvSpPr txBox="1">
            <a:spLocks noGrp="1"/>
          </p:cNvSpPr>
          <p:nvPr>
            <p:ph type="body" idx="1"/>
          </p:nvPr>
        </p:nvSpPr>
        <p:spPr>
          <a:xfrm>
            <a:off x="457200" y="930850"/>
            <a:ext cx="8229600" cy="4936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 b="1">
                <a:solidFill>
                  <a:schemeClr val="dk2"/>
                </a:solidFill>
              </a:rPr>
              <a:t>Interoperable with other Hypervisors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 b="1">
                <a:solidFill>
                  <a:schemeClr val="dk2"/>
                </a:solidFill>
              </a:rPr>
              <a:t>User cross platform common code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 b="1">
                <a:solidFill>
                  <a:schemeClr val="dk2"/>
                </a:solidFill>
              </a:rPr>
              <a:t>Extensible Netlink protocol for user/kernel interface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 b="1">
                <a:solidFill>
                  <a:schemeClr val="dk2"/>
                </a:solidFill>
              </a:rPr>
              <a:t>Windows specific OS primitives for threads, synchronization, and system IOCTL calls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400" b="1">
                <a:solidFill>
                  <a:schemeClr val="dk2"/>
                </a:solidFill>
              </a:rPr>
              <a:t>Leverage Switch Extension Framework for enforcing packet forwarding</a:t>
            </a:r>
          </a:p>
        </p:txBody>
      </p:sp>
      <p:sp>
        <p:nvSpPr>
          <p:cNvPr id="770" name="Shape 770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493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accent6"/>
              </a:buClr>
              <a:buSzPct val="25000"/>
              <a:buFont typeface="Arial"/>
              <a:buNone/>
            </a:pPr>
            <a:r>
              <a:rPr lang="en-US" sz="2600" b="1">
                <a:solidFill>
                  <a:schemeClr val="accent6"/>
                </a:solidFill>
              </a:rPr>
              <a:t>Design Objectives ...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Shape 775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524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600" b="1">
                <a:solidFill>
                  <a:schemeClr val="accent6"/>
                </a:solidFill>
              </a:rPr>
              <a:t>Design Objectives</a:t>
            </a:r>
          </a:p>
        </p:txBody>
      </p:sp>
      <p:sp>
        <p:nvSpPr>
          <p:cNvPr id="776" name="Shape 776"/>
          <p:cNvSpPr txBox="1">
            <a:spLocks noGrp="1"/>
          </p:cNvSpPr>
          <p:nvPr>
            <p:ph type="body" idx="1"/>
          </p:nvPr>
        </p:nvSpPr>
        <p:spPr>
          <a:xfrm>
            <a:off x="457200" y="1144275"/>
            <a:ext cx="8229600" cy="4875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683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200" b="1">
                <a:solidFill>
                  <a:schemeClr val="dk2"/>
                </a:solidFill>
              </a:rPr>
              <a:t>Leverage WFP callout filter driver</a:t>
            </a:r>
          </a:p>
          <a:p>
            <a:pPr marL="457200" lvl="0" indent="-3683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200" b="1">
                <a:solidFill>
                  <a:schemeClr val="dk2"/>
                </a:solidFill>
              </a:rPr>
              <a:t>Zero copy of packet data in Datapath</a:t>
            </a:r>
          </a:p>
          <a:p>
            <a:pPr marL="457200" lvl="0" indent="-3683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200" b="1">
                <a:solidFill>
                  <a:schemeClr val="dk2"/>
                </a:solidFill>
              </a:rPr>
              <a:t>Support various tunneling protocols</a:t>
            </a:r>
          </a:p>
          <a:p>
            <a:pPr marL="457200" lvl="0" indent="-3683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200" b="1">
                <a:solidFill>
                  <a:schemeClr val="dk2"/>
                </a:solidFill>
              </a:rPr>
              <a:t>Asynchronous I/O,  NDIS Framework, Event driven notification for Missed packets and port state changes</a:t>
            </a:r>
          </a:p>
          <a:p>
            <a:pPr marL="457200" lvl="0" indent="-3683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200" b="1">
                <a:solidFill>
                  <a:schemeClr val="dk2"/>
                </a:solidFill>
              </a:rPr>
              <a:t>Use host IP stack for fragment reassembly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Shape 782"/>
          <p:cNvSpPr/>
          <p:nvPr/>
        </p:nvSpPr>
        <p:spPr>
          <a:xfrm>
            <a:off x="4291425" y="1304675"/>
            <a:ext cx="4687199" cy="5087399"/>
          </a:xfrm>
          <a:prstGeom prst="rect">
            <a:avLst/>
          </a:prstGeom>
          <a:solidFill>
            <a:srgbClr val="D9D9D9"/>
          </a:solidFill>
          <a:ln w="19050" cap="flat">
            <a:solidFill>
              <a:schemeClr val="dk2"/>
            </a:solidFill>
            <a:prstDash val="dashDot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83" name="Shape 783"/>
          <p:cNvSpPr/>
          <p:nvPr/>
        </p:nvSpPr>
        <p:spPr>
          <a:xfrm>
            <a:off x="5257800" y="1828800"/>
            <a:ext cx="2668200" cy="1543200"/>
          </a:xfrm>
          <a:prstGeom prst="rect">
            <a:avLst/>
          </a:prstGeom>
          <a:solidFill>
            <a:srgbClr val="FCE5CD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600" b="1">
                <a:solidFill>
                  <a:srgbClr val="CC0000"/>
                </a:solidFill>
              </a:rPr>
              <a:t>Child Partitions (Guest)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84" name="Shape 784"/>
          <p:cNvSpPr/>
          <p:nvPr/>
        </p:nvSpPr>
        <p:spPr>
          <a:xfrm>
            <a:off x="1001550" y="3667125"/>
            <a:ext cx="3094199" cy="2595599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1100" b="1"/>
          </a:p>
          <a:p>
            <a:pPr lvl="0" algn="ctr" rtl="0">
              <a:spcBef>
                <a:spcPts val="0"/>
              </a:spcBef>
              <a:buNone/>
            </a:pPr>
            <a:endParaRPr sz="1100" b="1"/>
          </a:p>
          <a:p>
            <a:pPr lvl="0" algn="ctr" rtl="0">
              <a:spcBef>
                <a:spcPts val="0"/>
              </a:spcBef>
              <a:buNone/>
            </a:pPr>
            <a:endParaRPr sz="1100" b="1"/>
          </a:p>
          <a:p>
            <a:pPr lvl="0" algn="ctr" rtl="0">
              <a:spcBef>
                <a:spcPts val="0"/>
              </a:spcBef>
              <a:buNone/>
            </a:pPr>
            <a:endParaRPr sz="1100" b="1"/>
          </a:p>
          <a:p>
            <a:pPr lvl="0" algn="ctr" rtl="0">
              <a:spcBef>
                <a:spcPts val="0"/>
              </a:spcBef>
              <a:buNone/>
            </a:pPr>
            <a:endParaRPr sz="1100" b="1"/>
          </a:p>
          <a:p>
            <a:pPr lvl="0" algn="ctr" rtl="0">
              <a:spcBef>
                <a:spcPts val="0"/>
              </a:spcBef>
              <a:buNone/>
            </a:pPr>
            <a:endParaRPr sz="1100" b="1"/>
          </a:p>
          <a:p>
            <a:pPr lvl="0" algn="ctr" rtl="0">
              <a:spcBef>
                <a:spcPts val="0"/>
              </a:spcBef>
              <a:buNone/>
            </a:pPr>
            <a:endParaRPr sz="1100" b="1"/>
          </a:p>
          <a:p>
            <a:pPr lvl="0" algn="l" rtl="0">
              <a:spcBef>
                <a:spcPts val="0"/>
              </a:spcBef>
              <a:buNone/>
            </a:pPr>
            <a:endParaRPr sz="1100" b="1"/>
          </a:p>
          <a:p>
            <a:pPr lvl="0" algn="l" rtl="0">
              <a:spcBef>
                <a:spcPts val="0"/>
              </a:spcBef>
              <a:buNone/>
            </a:pPr>
            <a:endParaRPr sz="1100" b="1"/>
          </a:p>
          <a:p>
            <a:pPr lvl="0" algn="l" rtl="0">
              <a:spcBef>
                <a:spcPts val="0"/>
              </a:spcBef>
              <a:buNone/>
            </a:pPr>
            <a:endParaRPr sz="1100" b="1"/>
          </a:p>
          <a:p>
            <a:pPr lvl="0" algn="l" rtl="0">
              <a:spcBef>
                <a:spcPts val="0"/>
              </a:spcBef>
              <a:buNone/>
            </a:pPr>
            <a:endParaRPr sz="1100" b="1"/>
          </a:p>
          <a:p>
            <a:pPr lvl="0" algn="l" rtl="0">
              <a:spcBef>
                <a:spcPts val="0"/>
              </a:spcBef>
              <a:buNone/>
            </a:pPr>
            <a:endParaRPr sz="1100" b="1"/>
          </a:p>
          <a:p>
            <a:pPr lvl="0" algn="ctr" rtl="0">
              <a:spcBef>
                <a:spcPts val="0"/>
              </a:spcBef>
              <a:buNone/>
            </a:pPr>
            <a:r>
              <a:rPr lang="en-US" sz="1100" b="1"/>
              <a:t>OVS Forwarding Extension</a:t>
            </a:r>
          </a:p>
        </p:txBody>
      </p:sp>
      <p:cxnSp>
        <p:nvCxnSpPr>
          <p:cNvPr id="785" name="Shape 785"/>
          <p:cNvCxnSpPr>
            <a:stCxn id="786" idx="1"/>
          </p:cNvCxnSpPr>
          <p:nvPr/>
        </p:nvCxnSpPr>
        <p:spPr>
          <a:xfrm rot="10800000" flipH="1">
            <a:off x="236025" y="3420150"/>
            <a:ext cx="3808800" cy="27900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787" name="Shape 787"/>
          <p:cNvSpPr/>
          <p:nvPr/>
        </p:nvSpPr>
        <p:spPr>
          <a:xfrm>
            <a:off x="5067300" y="3771900"/>
            <a:ext cx="485699" cy="1457399"/>
          </a:xfrm>
          <a:prstGeom prst="rect">
            <a:avLst/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I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N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G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R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E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S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S</a:t>
            </a:r>
          </a:p>
        </p:txBody>
      </p:sp>
      <p:sp>
        <p:nvSpPr>
          <p:cNvPr id="788" name="Shape 788"/>
          <p:cNvSpPr/>
          <p:nvPr/>
        </p:nvSpPr>
        <p:spPr>
          <a:xfrm>
            <a:off x="7553400" y="3771900"/>
            <a:ext cx="485699" cy="1457399"/>
          </a:xfrm>
          <a:prstGeom prst="rect">
            <a:avLst/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E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G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R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E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S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S</a:t>
            </a:r>
          </a:p>
        </p:txBody>
      </p:sp>
      <p:sp>
        <p:nvSpPr>
          <p:cNvPr id="789" name="Shape 789"/>
          <p:cNvSpPr/>
          <p:nvPr/>
        </p:nvSpPr>
        <p:spPr>
          <a:xfrm>
            <a:off x="5067300" y="5248275"/>
            <a:ext cx="2971799" cy="390599"/>
          </a:xfrm>
          <a:prstGeom prst="rect">
            <a:avLst/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/>
              <a:t>Hyper-V extensible switch</a:t>
            </a:r>
          </a:p>
        </p:txBody>
      </p:sp>
      <p:sp>
        <p:nvSpPr>
          <p:cNvPr id="790" name="Shape 790"/>
          <p:cNvSpPr/>
          <p:nvPr/>
        </p:nvSpPr>
        <p:spPr>
          <a:xfrm>
            <a:off x="1182900" y="3848025"/>
            <a:ext cx="2668200" cy="2286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200" b="1"/>
              <a:t>Interface device</a:t>
            </a:r>
          </a:p>
        </p:txBody>
      </p:sp>
      <p:sp>
        <p:nvSpPr>
          <p:cNvPr id="791" name="Shape 791"/>
          <p:cNvSpPr/>
          <p:nvPr/>
        </p:nvSpPr>
        <p:spPr>
          <a:xfrm>
            <a:off x="1325875" y="4552950"/>
            <a:ext cx="1028700" cy="419099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200" b="1"/>
              <a:t>Flowtable</a:t>
            </a:r>
          </a:p>
        </p:txBody>
      </p:sp>
      <p:sp>
        <p:nvSpPr>
          <p:cNvPr id="792" name="Shape 792"/>
          <p:cNvSpPr/>
          <p:nvPr/>
        </p:nvSpPr>
        <p:spPr>
          <a:xfrm>
            <a:off x="2570962" y="4924425"/>
            <a:ext cx="1372500" cy="5715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b="1"/>
              <a:t>Packet Processing</a:t>
            </a:r>
          </a:p>
        </p:txBody>
      </p:sp>
      <p:sp>
        <p:nvSpPr>
          <p:cNvPr id="793" name="Shape 793"/>
          <p:cNvSpPr/>
          <p:nvPr/>
        </p:nvSpPr>
        <p:spPr>
          <a:xfrm>
            <a:off x="1362075" y="5162550"/>
            <a:ext cx="1028700" cy="5715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200" b="1"/>
              <a:t>WFP Callout Driver</a:t>
            </a:r>
          </a:p>
        </p:txBody>
      </p:sp>
      <p:sp>
        <p:nvSpPr>
          <p:cNvPr id="794" name="Shape 794"/>
          <p:cNvSpPr/>
          <p:nvPr/>
        </p:nvSpPr>
        <p:spPr>
          <a:xfrm>
            <a:off x="5324475" y="2276475"/>
            <a:ext cx="1028700" cy="695400"/>
          </a:xfrm>
          <a:prstGeom prst="roundRect">
            <a:avLst>
              <a:gd name="adj" fmla="val 16667"/>
            </a:avLst>
          </a:prstGeom>
          <a:solidFill>
            <a:srgbClr val="F9CB9C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Virtual Machine #1</a:t>
            </a:r>
          </a:p>
        </p:txBody>
      </p:sp>
      <p:sp>
        <p:nvSpPr>
          <p:cNvPr id="795" name="Shape 795"/>
          <p:cNvSpPr/>
          <p:nvPr/>
        </p:nvSpPr>
        <p:spPr>
          <a:xfrm>
            <a:off x="6831125" y="2276475"/>
            <a:ext cx="1028700" cy="695400"/>
          </a:xfrm>
          <a:prstGeom prst="roundRect">
            <a:avLst>
              <a:gd name="adj" fmla="val 16667"/>
            </a:avLst>
          </a:prstGeom>
          <a:solidFill>
            <a:srgbClr val="F9CB9C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Virtual Machine #2</a:t>
            </a:r>
          </a:p>
        </p:txBody>
      </p:sp>
      <p:sp>
        <p:nvSpPr>
          <p:cNvPr id="796" name="Shape 796"/>
          <p:cNvSpPr/>
          <p:nvPr/>
        </p:nvSpPr>
        <p:spPr>
          <a:xfrm>
            <a:off x="5600625" y="2971800"/>
            <a:ext cx="419099" cy="228600"/>
          </a:xfrm>
          <a:prstGeom prst="rect">
            <a:avLst/>
          </a:prstGeom>
          <a:solidFill>
            <a:srgbClr val="FF9900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000"/>
              <a:t>VIF</a:t>
            </a:r>
          </a:p>
        </p:txBody>
      </p:sp>
      <p:sp>
        <p:nvSpPr>
          <p:cNvPr id="797" name="Shape 797"/>
          <p:cNvSpPr/>
          <p:nvPr/>
        </p:nvSpPr>
        <p:spPr>
          <a:xfrm rot="1091447">
            <a:off x="5448301" y="3200403"/>
            <a:ext cx="133575" cy="571586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98" name="Shape 798"/>
          <p:cNvSpPr/>
          <p:nvPr/>
        </p:nvSpPr>
        <p:spPr>
          <a:xfrm>
            <a:off x="7153200" y="2971800"/>
            <a:ext cx="419099" cy="228600"/>
          </a:xfrm>
          <a:prstGeom prst="rect">
            <a:avLst/>
          </a:prstGeom>
          <a:solidFill>
            <a:srgbClr val="FF9900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000"/>
              <a:t>VIF</a:t>
            </a:r>
          </a:p>
        </p:txBody>
      </p:sp>
      <p:sp>
        <p:nvSpPr>
          <p:cNvPr id="799" name="Shape 799"/>
          <p:cNvSpPr/>
          <p:nvPr/>
        </p:nvSpPr>
        <p:spPr>
          <a:xfrm>
            <a:off x="8066500" y="2772600"/>
            <a:ext cx="852000" cy="613500"/>
          </a:xfrm>
          <a:prstGeom prst="rect">
            <a:avLst/>
          </a:prstGeom>
          <a:solidFill>
            <a:srgbClr val="6D9EEB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000" b="1"/>
              <a:t>Physical NIC</a:t>
            </a:r>
          </a:p>
        </p:txBody>
      </p:sp>
      <p:sp>
        <p:nvSpPr>
          <p:cNvPr id="800" name="Shape 800"/>
          <p:cNvSpPr/>
          <p:nvPr/>
        </p:nvSpPr>
        <p:spPr>
          <a:xfrm rot="-1839636">
            <a:off x="7519092" y="3169101"/>
            <a:ext cx="165309" cy="614173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01" name="Shape 801"/>
          <p:cNvSpPr/>
          <p:nvPr/>
        </p:nvSpPr>
        <p:spPr>
          <a:xfrm>
            <a:off x="2019000" y="2143125"/>
            <a:ext cx="1550700" cy="5238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ovs-vswitchd</a:t>
            </a:r>
          </a:p>
        </p:txBody>
      </p:sp>
      <p:sp>
        <p:nvSpPr>
          <p:cNvPr id="802" name="Shape 802"/>
          <p:cNvSpPr/>
          <p:nvPr/>
        </p:nvSpPr>
        <p:spPr>
          <a:xfrm rot="2607110">
            <a:off x="8100534" y="3316876"/>
            <a:ext cx="141331" cy="573797"/>
          </a:xfrm>
          <a:prstGeom prst="upArrow">
            <a:avLst>
              <a:gd name="adj1" fmla="val 56796"/>
              <a:gd name="adj2" fmla="val 50000"/>
            </a:avLst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03" name="Shape 803"/>
          <p:cNvSpPr/>
          <p:nvPr/>
        </p:nvSpPr>
        <p:spPr>
          <a:xfrm>
            <a:off x="780600" y="3093350"/>
            <a:ext cx="2789100" cy="2286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200" b="1">
                <a:latin typeface="Courier New"/>
                <a:ea typeface="Courier New"/>
                <a:cs typeface="Courier New"/>
                <a:sym typeface="Courier New"/>
              </a:rPr>
              <a:t>netlink socket(emulation)</a:t>
            </a:r>
          </a:p>
        </p:txBody>
      </p:sp>
      <p:sp>
        <p:nvSpPr>
          <p:cNvPr id="804" name="Shape 804"/>
          <p:cNvSpPr/>
          <p:nvPr/>
        </p:nvSpPr>
        <p:spPr>
          <a:xfrm>
            <a:off x="4114800" y="4933950"/>
            <a:ext cx="915899" cy="2286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05" name="Shape 805"/>
          <p:cNvSpPr/>
          <p:nvPr/>
        </p:nvSpPr>
        <p:spPr>
          <a:xfrm>
            <a:off x="1676100" y="3300525"/>
            <a:ext cx="190500" cy="3477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D9EAD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06" name="Shape 806"/>
          <p:cNvSpPr txBox="1"/>
          <p:nvPr/>
        </p:nvSpPr>
        <p:spPr>
          <a:xfrm>
            <a:off x="85725" y="3105150"/>
            <a:ext cx="781199" cy="228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sz="1200" b="1"/>
              <a:t>User</a:t>
            </a:r>
          </a:p>
        </p:txBody>
      </p:sp>
      <p:sp>
        <p:nvSpPr>
          <p:cNvPr id="786" name="Shape 786"/>
          <p:cNvSpPr txBox="1"/>
          <p:nvPr/>
        </p:nvSpPr>
        <p:spPr>
          <a:xfrm>
            <a:off x="236025" y="3333750"/>
            <a:ext cx="1316699" cy="228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 sz="1200" b="1"/>
          </a:p>
        </p:txBody>
      </p:sp>
      <p:sp>
        <p:nvSpPr>
          <p:cNvPr id="807" name="Shape 807"/>
          <p:cNvSpPr txBox="1"/>
          <p:nvPr/>
        </p:nvSpPr>
        <p:spPr>
          <a:xfrm>
            <a:off x="5724525" y="5695950"/>
            <a:ext cx="1316699" cy="41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b="1">
                <a:solidFill>
                  <a:srgbClr val="CC0000"/>
                </a:solidFill>
              </a:rPr>
              <a:t>NDIS Stack</a:t>
            </a:r>
          </a:p>
        </p:txBody>
      </p:sp>
      <p:sp>
        <p:nvSpPr>
          <p:cNvPr id="808" name="Shape 808"/>
          <p:cNvSpPr txBox="1"/>
          <p:nvPr/>
        </p:nvSpPr>
        <p:spPr>
          <a:xfrm>
            <a:off x="608475" y="1471575"/>
            <a:ext cx="2276100" cy="523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600" b="1">
                <a:solidFill>
                  <a:srgbClr val="CC0000"/>
                </a:solidFill>
              </a:rPr>
              <a:t>Root Partition (Host)</a:t>
            </a:r>
          </a:p>
        </p:txBody>
      </p:sp>
      <p:sp>
        <p:nvSpPr>
          <p:cNvPr id="809" name="Shape 809"/>
          <p:cNvSpPr/>
          <p:nvPr/>
        </p:nvSpPr>
        <p:spPr>
          <a:xfrm>
            <a:off x="780600" y="2152650"/>
            <a:ext cx="1238400" cy="5238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ovs-*ctl</a:t>
            </a:r>
          </a:p>
        </p:txBody>
      </p:sp>
      <p:sp>
        <p:nvSpPr>
          <p:cNvPr id="810" name="Shape 810"/>
          <p:cNvSpPr/>
          <p:nvPr/>
        </p:nvSpPr>
        <p:spPr>
          <a:xfrm>
            <a:off x="3047700" y="3300525"/>
            <a:ext cx="190500" cy="3477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D9EAD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11" name="Shape 811"/>
          <p:cNvSpPr/>
          <p:nvPr/>
        </p:nvSpPr>
        <p:spPr>
          <a:xfrm>
            <a:off x="1317300" y="4076625"/>
            <a:ext cx="2276100" cy="2286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200" b="1"/>
              <a:t>Netlink Message Impl.</a:t>
            </a:r>
          </a:p>
        </p:txBody>
      </p:sp>
      <p:sp>
        <p:nvSpPr>
          <p:cNvPr id="812" name="Shape 812"/>
          <p:cNvSpPr txBox="1"/>
          <p:nvPr/>
        </p:nvSpPr>
        <p:spPr>
          <a:xfrm>
            <a:off x="85725" y="3409950"/>
            <a:ext cx="915899" cy="228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sz="1200" b="1"/>
              <a:t>Kernel</a:t>
            </a:r>
          </a:p>
        </p:txBody>
      </p:sp>
      <p:sp>
        <p:nvSpPr>
          <p:cNvPr id="813" name="Shape 813"/>
          <p:cNvSpPr/>
          <p:nvPr/>
        </p:nvSpPr>
        <p:spPr>
          <a:xfrm>
            <a:off x="1074000" y="2681325"/>
            <a:ext cx="1316699" cy="390599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200" b="1">
                <a:latin typeface="Courier New"/>
                <a:ea typeface="Courier New"/>
                <a:cs typeface="Courier New"/>
                <a:sym typeface="Courier New"/>
              </a:rPr>
              <a:t>dpif-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 b="1">
                <a:latin typeface="Courier New"/>
                <a:ea typeface="Courier New"/>
                <a:cs typeface="Courier New"/>
                <a:sym typeface="Courier New"/>
              </a:rPr>
              <a:t>netlink</a:t>
            </a:r>
          </a:p>
        </p:txBody>
      </p:sp>
      <p:sp>
        <p:nvSpPr>
          <p:cNvPr id="814" name="Shape 814"/>
          <p:cNvSpPr/>
          <p:nvPr/>
        </p:nvSpPr>
        <p:spPr>
          <a:xfrm>
            <a:off x="2470125" y="2662425"/>
            <a:ext cx="1149300" cy="419099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200" b="1">
                <a:latin typeface="Courier New"/>
                <a:ea typeface="Courier New"/>
                <a:cs typeface="Courier New"/>
                <a:sym typeface="Courier New"/>
              </a:rPr>
              <a:t>netdev-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 b="1">
                <a:latin typeface="Courier New"/>
                <a:ea typeface="Courier New"/>
                <a:cs typeface="Courier New"/>
                <a:sym typeface="Courier New"/>
              </a:rPr>
              <a:t>windows</a:t>
            </a:r>
          </a:p>
        </p:txBody>
      </p:sp>
      <p:sp>
        <p:nvSpPr>
          <p:cNvPr id="815" name="Shape 815"/>
          <p:cNvSpPr/>
          <p:nvPr/>
        </p:nvSpPr>
        <p:spPr>
          <a:xfrm>
            <a:off x="4351600" y="2916900"/>
            <a:ext cx="781199" cy="469199"/>
          </a:xfrm>
          <a:prstGeom prst="rect">
            <a:avLst/>
          </a:prstGeom>
          <a:solidFill>
            <a:srgbClr val="6D9EEB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000" b="1"/>
              <a:t>Hyper-V Internal NIC</a:t>
            </a:r>
          </a:p>
        </p:txBody>
      </p:sp>
      <p:sp>
        <p:nvSpPr>
          <p:cNvPr id="816" name="Shape 816"/>
          <p:cNvSpPr/>
          <p:nvPr/>
        </p:nvSpPr>
        <p:spPr>
          <a:xfrm rot="-1162514">
            <a:off x="5086866" y="3346255"/>
            <a:ext cx="161867" cy="440537"/>
          </a:xfrm>
          <a:prstGeom prst="downArrow">
            <a:avLst>
              <a:gd name="adj1" fmla="val 44123"/>
              <a:gd name="adj2" fmla="val 50000"/>
            </a:avLst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17" name="Shape 817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2400" b="1">
                <a:solidFill>
                  <a:srgbClr val="38761D"/>
                </a:solidFill>
              </a:rPr>
              <a:t>High Level Architecture</a:t>
            </a:r>
          </a:p>
        </p:txBody>
      </p:sp>
      <p:sp>
        <p:nvSpPr>
          <p:cNvPr id="818" name="Shape 818"/>
          <p:cNvSpPr/>
          <p:nvPr/>
        </p:nvSpPr>
        <p:spPr>
          <a:xfrm>
            <a:off x="2628750" y="4467225"/>
            <a:ext cx="1149300" cy="3477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200" b="1"/>
              <a:t>vport table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Shape 823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400" b="1">
                <a:solidFill>
                  <a:schemeClr val="accent6"/>
                </a:solidFill>
              </a:rPr>
              <a:t>Hyper-V Extensible Switch - Overview</a:t>
            </a:r>
          </a:p>
        </p:txBody>
      </p:sp>
      <p:sp>
        <p:nvSpPr>
          <p:cNvPr id="824" name="Shape 824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4648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683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200" b="1">
                <a:solidFill>
                  <a:schemeClr val="dk2"/>
                </a:solidFill>
              </a:rPr>
              <a:t>Layered instances of NDIS filter drivers (“switch extensions”) for monitoring, modifying and forwarding</a:t>
            </a:r>
          </a:p>
          <a:p>
            <a:pPr marL="457200" lvl="0" indent="-3683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200" b="1">
                <a:solidFill>
                  <a:schemeClr val="dk2"/>
                </a:solidFill>
              </a:rPr>
              <a:t>Each layer has an upper “miniport” interface and a lower “protocol” interface.</a:t>
            </a:r>
          </a:p>
          <a:p>
            <a:pPr marL="457200" lvl="0" indent="-3683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200" b="1">
                <a:solidFill>
                  <a:schemeClr val="dk2"/>
                </a:solidFill>
              </a:rPr>
              <a:t>Packet (NBLs) are forwarded through modifying or inserting ports in the packet forwarding context (OOB).</a:t>
            </a:r>
          </a:p>
          <a:p>
            <a:pPr marL="457200" lvl="0" indent="-3683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200" b="1">
                <a:solidFill>
                  <a:schemeClr val="dk2"/>
                </a:solidFill>
              </a:rPr>
              <a:t>Packets are transferred through the filter driver in an asynchronous fashion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0" name="Shape 830"/>
          <p:cNvSpPr txBox="1">
            <a:spLocks noGrp="1"/>
          </p:cNvSpPr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400" b="1">
                <a:solidFill>
                  <a:schemeClr val="accent6"/>
                </a:solidFill>
              </a:rPr>
              <a:t>Hyper-V Extensible Switch Architecture </a:t>
            </a:r>
          </a:p>
        </p:txBody>
      </p:sp>
      <p:pic>
        <p:nvPicPr>
          <p:cNvPr id="831" name="Shape 8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29350" y="1540175"/>
            <a:ext cx="5690074" cy="4143050"/>
          </a:xfrm>
          <a:prstGeom prst="rect">
            <a:avLst/>
          </a:prstGeom>
          <a:noFill/>
          <a:ln>
            <a:noFill/>
          </a:ln>
        </p:spPr>
      </p:pic>
      <p:sp>
        <p:nvSpPr>
          <p:cNvPr id="832" name="Shape 832"/>
          <p:cNvSpPr txBox="1"/>
          <p:nvPr/>
        </p:nvSpPr>
        <p:spPr>
          <a:xfrm>
            <a:off x="3092325" y="5835625"/>
            <a:ext cx="2410499" cy="336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SzPct val="110000"/>
              <a:buFont typeface="Arial"/>
              <a:buNone/>
            </a:pPr>
            <a:r>
              <a:rPr lang="en-US" sz="1000" b="1"/>
              <a:t>MSDN Documentation </a:t>
            </a:r>
          </a:p>
          <a:p>
            <a:pPr lvl="0" rtl="0">
              <a:lnSpc>
                <a:spcPct val="150000"/>
              </a:lnSpc>
              <a:spcBef>
                <a:spcPts val="500"/>
              </a:spcBef>
              <a:buClr>
                <a:schemeClr val="dk2"/>
              </a:buClr>
              <a:buFont typeface="Arial"/>
              <a:buNone/>
            </a:pPr>
            <a:endParaRPr sz="900" b="1">
              <a:solidFill>
                <a:srgbClr val="666666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Font typeface="Arial"/>
              <a:buNone/>
            </a:pPr>
            <a:endParaRPr sz="900" b="1">
              <a:solidFill>
                <a:srgbClr val="666666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000" b="1"/>
              <a:t>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Shape 838"/>
          <p:cNvSpPr/>
          <p:nvPr/>
        </p:nvSpPr>
        <p:spPr>
          <a:xfrm>
            <a:off x="5257800" y="1828800"/>
            <a:ext cx="2668200" cy="1543200"/>
          </a:xfrm>
          <a:prstGeom prst="rect">
            <a:avLst/>
          </a:prstGeom>
          <a:solidFill>
            <a:srgbClr val="FCE5CD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600" b="1">
                <a:solidFill>
                  <a:srgbClr val="CC0000"/>
                </a:solidFill>
              </a:rPr>
              <a:t>Child Partitions (Guest)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39" name="Shape 839"/>
          <p:cNvSpPr/>
          <p:nvPr/>
        </p:nvSpPr>
        <p:spPr>
          <a:xfrm>
            <a:off x="5067300" y="3771900"/>
            <a:ext cx="485699" cy="1457399"/>
          </a:xfrm>
          <a:prstGeom prst="rect">
            <a:avLst/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I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N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G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R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E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S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S</a:t>
            </a:r>
          </a:p>
        </p:txBody>
      </p:sp>
      <p:sp>
        <p:nvSpPr>
          <p:cNvPr id="840" name="Shape 840"/>
          <p:cNvSpPr/>
          <p:nvPr/>
        </p:nvSpPr>
        <p:spPr>
          <a:xfrm>
            <a:off x="7553400" y="3771900"/>
            <a:ext cx="485699" cy="1457399"/>
          </a:xfrm>
          <a:prstGeom prst="rect">
            <a:avLst/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E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G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R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E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S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S</a:t>
            </a:r>
          </a:p>
        </p:txBody>
      </p:sp>
      <p:sp>
        <p:nvSpPr>
          <p:cNvPr id="841" name="Shape 841"/>
          <p:cNvSpPr/>
          <p:nvPr/>
        </p:nvSpPr>
        <p:spPr>
          <a:xfrm>
            <a:off x="5067300" y="5248275"/>
            <a:ext cx="2971799" cy="390599"/>
          </a:xfrm>
          <a:prstGeom prst="rect">
            <a:avLst/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/>
              <a:t>Hyper-V extensible switch</a:t>
            </a:r>
          </a:p>
        </p:txBody>
      </p:sp>
      <p:sp>
        <p:nvSpPr>
          <p:cNvPr id="842" name="Shape 842"/>
          <p:cNvSpPr/>
          <p:nvPr/>
        </p:nvSpPr>
        <p:spPr>
          <a:xfrm>
            <a:off x="5324475" y="2276475"/>
            <a:ext cx="1028700" cy="695400"/>
          </a:xfrm>
          <a:prstGeom prst="roundRect">
            <a:avLst>
              <a:gd name="adj" fmla="val 16667"/>
            </a:avLst>
          </a:prstGeom>
          <a:solidFill>
            <a:srgbClr val="F9CB9C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Virtual Machine #1</a:t>
            </a:r>
          </a:p>
        </p:txBody>
      </p:sp>
      <p:sp>
        <p:nvSpPr>
          <p:cNvPr id="843" name="Shape 843"/>
          <p:cNvSpPr/>
          <p:nvPr/>
        </p:nvSpPr>
        <p:spPr>
          <a:xfrm>
            <a:off x="6831125" y="2276475"/>
            <a:ext cx="1028700" cy="695400"/>
          </a:xfrm>
          <a:prstGeom prst="roundRect">
            <a:avLst>
              <a:gd name="adj" fmla="val 16667"/>
            </a:avLst>
          </a:prstGeom>
          <a:solidFill>
            <a:srgbClr val="F9CB9C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200"/>
              <a:t>Virtual Machine #2</a:t>
            </a:r>
          </a:p>
        </p:txBody>
      </p:sp>
      <p:sp>
        <p:nvSpPr>
          <p:cNvPr id="844" name="Shape 844"/>
          <p:cNvSpPr/>
          <p:nvPr/>
        </p:nvSpPr>
        <p:spPr>
          <a:xfrm>
            <a:off x="5600625" y="2971800"/>
            <a:ext cx="419099" cy="228600"/>
          </a:xfrm>
          <a:prstGeom prst="rect">
            <a:avLst/>
          </a:prstGeom>
          <a:solidFill>
            <a:srgbClr val="FF9900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000"/>
              <a:t>VIF</a:t>
            </a:r>
          </a:p>
        </p:txBody>
      </p:sp>
      <p:sp>
        <p:nvSpPr>
          <p:cNvPr id="845" name="Shape 845"/>
          <p:cNvSpPr/>
          <p:nvPr/>
        </p:nvSpPr>
        <p:spPr>
          <a:xfrm rot="1091447">
            <a:off x="5448301" y="3200403"/>
            <a:ext cx="133575" cy="571586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46" name="Shape 846"/>
          <p:cNvSpPr/>
          <p:nvPr/>
        </p:nvSpPr>
        <p:spPr>
          <a:xfrm>
            <a:off x="7153200" y="2971800"/>
            <a:ext cx="419099" cy="228600"/>
          </a:xfrm>
          <a:prstGeom prst="rect">
            <a:avLst/>
          </a:prstGeom>
          <a:solidFill>
            <a:srgbClr val="FF9900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000"/>
              <a:t>VIF</a:t>
            </a:r>
          </a:p>
        </p:txBody>
      </p:sp>
      <p:sp>
        <p:nvSpPr>
          <p:cNvPr id="847" name="Shape 847"/>
          <p:cNvSpPr/>
          <p:nvPr/>
        </p:nvSpPr>
        <p:spPr>
          <a:xfrm>
            <a:off x="8066500" y="2772600"/>
            <a:ext cx="852000" cy="613500"/>
          </a:xfrm>
          <a:prstGeom prst="rect">
            <a:avLst/>
          </a:prstGeom>
          <a:solidFill>
            <a:srgbClr val="6D9EEB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000" b="1"/>
              <a:t>Physical NIC</a:t>
            </a:r>
          </a:p>
        </p:txBody>
      </p:sp>
      <p:sp>
        <p:nvSpPr>
          <p:cNvPr id="848" name="Shape 848"/>
          <p:cNvSpPr/>
          <p:nvPr/>
        </p:nvSpPr>
        <p:spPr>
          <a:xfrm rot="-1839636">
            <a:off x="7519092" y="3169101"/>
            <a:ext cx="165309" cy="614173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49" name="Shape 849"/>
          <p:cNvSpPr/>
          <p:nvPr/>
        </p:nvSpPr>
        <p:spPr>
          <a:xfrm rot="2607110">
            <a:off x="8100534" y="3316876"/>
            <a:ext cx="141331" cy="573797"/>
          </a:xfrm>
          <a:prstGeom prst="upArrow">
            <a:avLst>
              <a:gd name="adj1" fmla="val 56796"/>
              <a:gd name="adj2" fmla="val 50000"/>
            </a:avLst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50" name="Shape 850"/>
          <p:cNvSpPr/>
          <p:nvPr/>
        </p:nvSpPr>
        <p:spPr>
          <a:xfrm>
            <a:off x="5600700" y="3448050"/>
            <a:ext cx="257099" cy="228600"/>
          </a:xfrm>
          <a:prstGeom prst="ellipse">
            <a:avLst/>
          </a:prstGeom>
          <a:solidFill>
            <a:srgbClr val="FF0000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sz="1000"/>
              <a:t>1</a:t>
            </a:r>
          </a:p>
        </p:txBody>
      </p:sp>
      <p:sp>
        <p:nvSpPr>
          <p:cNvPr id="851" name="Shape 851"/>
          <p:cNvSpPr/>
          <p:nvPr/>
        </p:nvSpPr>
        <p:spPr>
          <a:xfrm>
            <a:off x="4686300" y="4743450"/>
            <a:ext cx="257099" cy="228600"/>
          </a:xfrm>
          <a:prstGeom prst="ellipse">
            <a:avLst/>
          </a:prstGeom>
          <a:solidFill>
            <a:srgbClr val="FF0000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sz="1000"/>
              <a:t>2</a:t>
            </a:r>
          </a:p>
        </p:txBody>
      </p:sp>
      <p:sp>
        <p:nvSpPr>
          <p:cNvPr id="852" name="Shape 852"/>
          <p:cNvSpPr/>
          <p:nvPr/>
        </p:nvSpPr>
        <p:spPr>
          <a:xfrm>
            <a:off x="5667800" y="4962600"/>
            <a:ext cx="257099" cy="228600"/>
          </a:xfrm>
          <a:prstGeom prst="ellipse">
            <a:avLst/>
          </a:prstGeom>
          <a:solidFill>
            <a:srgbClr val="FF0000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sz="1000"/>
              <a:t>3</a:t>
            </a:r>
          </a:p>
        </p:txBody>
      </p:sp>
      <p:sp>
        <p:nvSpPr>
          <p:cNvPr id="853" name="Shape 853"/>
          <p:cNvSpPr/>
          <p:nvPr/>
        </p:nvSpPr>
        <p:spPr>
          <a:xfrm>
            <a:off x="7277100" y="3448050"/>
            <a:ext cx="257099" cy="228600"/>
          </a:xfrm>
          <a:prstGeom prst="ellipse">
            <a:avLst/>
          </a:prstGeom>
          <a:solidFill>
            <a:srgbClr val="FF0000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sz="1000"/>
              <a:t>5</a:t>
            </a:r>
          </a:p>
        </p:txBody>
      </p:sp>
      <p:sp>
        <p:nvSpPr>
          <p:cNvPr id="854" name="Shape 854"/>
          <p:cNvSpPr/>
          <p:nvPr/>
        </p:nvSpPr>
        <p:spPr>
          <a:xfrm>
            <a:off x="8184375" y="3600950"/>
            <a:ext cx="257099" cy="228600"/>
          </a:xfrm>
          <a:prstGeom prst="ellipse">
            <a:avLst/>
          </a:prstGeom>
          <a:solidFill>
            <a:srgbClr val="FF0000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sz="1000"/>
              <a:t>5</a:t>
            </a:r>
          </a:p>
        </p:txBody>
      </p:sp>
      <p:sp>
        <p:nvSpPr>
          <p:cNvPr id="855" name="Shape 855"/>
          <p:cNvSpPr txBox="1"/>
          <p:nvPr/>
        </p:nvSpPr>
        <p:spPr>
          <a:xfrm>
            <a:off x="5724525" y="5695950"/>
            <a:ext cx="1316699" cy="41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b="1">
                <a:solidFill>
                  <a:srgbClr val="CC0000"/>
                </a:solidFill>
              </a:rPr>
              <a:t>NDIS Stack</a:t>
            </a:r>
          </a:p>
        </p:txBody>
      </p:sp>
      <p:sp>
        <p:nvSpPr>
          <p:cNvPr id="856" name="Shape 856"/>
          <p:cNvSpPr/>
          <p:nvPr/>
        </p:nvSpPr>
        <p:spPr>
          <a:xfrm>
            <a:off x="4351600" y="2916900"/>
            <a:ext cx="781199" cy="469199"/>
          </a:xfrm>
          <a:prstGeom prst="rect">
            <a:avLst/>
          </a:prstGeom>
          <a:solidFill>
            <a:srgbClr val="6D9EEB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000" b="1"/>
              <a:t>Hyper-V Internal NIC</a:t>
            </a:r>
          </a:p>
        </p:txBody>
      </p:sp>
      <p:sp>
        <p:nvSpPr>
          <p:cNvPr id="857" name="Shape 857"/>
          <p:cNvSpPr/>
          <p:nvPr/>
        </p:nvSpPr>
        <p:spPr>
          <a:xfrm>
            <a:off x="4762500" y="3524250"/>
            <a:ext cx="257099" cy="228600"/>
          </a:xfrm>
          <a:prstGeom prst="ellipse">
            <a:avLst/>
          </a:prstGeom>
          <a:solidFill>
            <a:srgbClr val="FF0000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sz="1000"/>
              <a:t>1</a:t>
            </a:r>
          </a:p>
        </p:txBody>
      </p:sp>
      <p:sp>
        <p:nvSpPr>
          <p:cNvPr id="858" name="Shape 858"/>
          <p:cNvSpPr/>
          <p:nvPr/>
        </p:nvSpPr>
        <p:spPr>
          <a:xfrm rot="-1162514">
            <a:off x="5086866" y="3346255"/>
            <a:ext cx="161867" cy="440537"/>
          </a:xfrm>
          <a:prstGeom prst="downArrow">
            <a:avLst>
              <a:gd name="adj1" fmla="val 44123"/>
              <a:gd name="adj2" fmla="val 50000"/>
            </a:avLst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59" name="Shape 859"/>
          <p:cNvSpPr txBox="1">
            <a:spLocks noGrp="1"/>
          </p:cNvSpPr>
          <p:nvPr>
            <p:ph type="title"/>
          </p:nvPr>
        </p:nvSpPr>
        <p:spPr>
          <a:xfrm>
            <a:off x="457200" y="101600"/>
            <a:ext cx="8229600" cy="81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sz="2400" b="1">
                <a:solidFill>
                  <a:srgbClr val="38761D"/>
                </a:solidFill>
              </a:rPr>
              <a:t>Packet Flow in Hyper-V Virtual Switch</a:t>
            </a:r>
          </a:p>
        </p:txBody>
      </p:sp>
      <p:sp>
        <p:nvSpPr>
          <p:cNvPr id="860" name="Shape 860"/>
          <p:cNvSpPr/>
          <p:nvPr/>
        </p:nvSpPr>
        <p:spPr>
          <a:xfrm>
            <a:off x="4545000" y="4933950"/>
            <a:ext cx="485699" cy="2286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61" name="Shape 861"/>
          <p:cNvSpPr txBox="1">
            <a:spLocks noGrp="1"/>
          </p:cNvSpPr>
          <p:nvPr>
            <p:ph type="body" idx="1"/>
          </p:nvPr>
        </p:nvSpPr>
        <p:spPr>
          <a:xfrm>
            <a:off x="0" y="1386600"/>
            <a:ext cx="4351500" cy="4648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lnSpc>
                <a:spcPct val="150000"/>
              </a:lnSpc>
              <a:spcBef>
                <a:spcPts val="0"/>
              </a:spcBef>
              <a:buClr>
                <a:srgbClr val="A8A8AB"/>
              </a:buClr>
              <a:buSzPct val="100000"/>
              <a:buFont typeface="Arial"/>
              <a:buAutoNum type="arabicPeriod"/>
            </a:pPr>
            <a:r>
              <a:rPr lang="en-US" sz="2000" b="1"/>
              <a:t>Packet Injected to Ingress path</a:t>
            </a:r>
          </a:p>
          <a:p>
            <a:pPr marL="457200" lvl="0" indent="-355600" rtl="0">
              <a:lnSpc>
                <a:spcPct val="150000"/>
              </a:lnSpc>
              <a:spcBef>
                <a:spcPts val="0"/>
              </a:spcBef>
              <a:buClr>
                <a:srgbClr val="A8A8AB"/>
              </a:buClr>
              <a:buSzPct val="100000"/>
              <a:buFont typeface="Arial"/>
              <a:buAutoNum type="arabicPeriod"/>
            </a:pPr>
            <a:r>
              <a:rPr lang="en-US" sz="2000" b="1"/>
              <a:t>Packet sent to extension</a:t>
            </a:r>
          </a:p>
          <a:p>
            <a:pPr marL="457200" lvl="0" indent="-355600" rtl="0">
              <a:lnSpc>
                <a:spcPct val="150000"/>
              </a:lnSpc>
              <a:spcBef>
                <a:spcPts val="0"/>
              </a:spcBef>
              <a:buClr>
                <a:srgbClr val="A8A8AB"/>
              </a:buClr>
              <a:buSzPct val="100000"/>
              <a:buFont typeface="Arial"/>
              <a:buAutoNum type="arabicPeriod"/>
            </a:pPr>
            <a:r>
              <a:rPr lang="en-US" sz="2000" b="1"/>
              <a:t>Packet sent to miniport edge of switch</a:t>
            </a:r>
          </a:p>
          <a:p>
            <a:pPr marL="457200" lvl="0" indent="-355600" rtl="0">
              <a:lnSpc>
                <a:spcPct val="150000"/>
              </a:lnSpc>
              <a:spcBef>
                <a:spcPts val="0"/>
              </a:spcBef>
              <a:buClr>
                <a:srgbClr val="A8A8AB"/>
              </a:buClr>
              <a:buSzPct val="100000"/>
              <a:buFont typeface="Arial"/>
              <a:buAutoNum type="arabicPeriod"/>
            </a:pPr>
            <a:r>
              <a:rPr lang="en-US" sz="2000" b="1"/>
              <a:t>Packet shows up on Egress path</a:t>
            </a:r>
          </a:p>
          <a:p>
            <a:pPr marL="457200" lvl="0" indent="-355600" rtl="0">
              <a:lnSpc>
                <a:spcPct val="150000"/>
              </a:lnSpc>
              <a:spcBef>
                <a:spcPts val="0"/>
              </a:spcBef>
              <a:buClr>
                <a:srgbClr val="A8A8AB"/>
              </a:buClr>
              <a:buSzPct val="100000"/>
              <a:buFont typeface="Arial"/>
              <a:buAutoNum type="arabicPeriod"/>
            </a:pPr>
            <a:r>
              <a:rPr lang="en-US" sz="2000" b="1"/>
              <a:t>Packet sent to destination VM or Physical NIC</a:t>
            </a:r>
          </a:p>
        </p:txBody>
      </p:sp>
      <p:sp>
        <p:nvSpPr>
          <p:cNvPr id="862" name="Shape 862"/>
          <p:cNvSpPr/>
          <p:nvPr/>
        </p:nvSpPr>
        <p:spPr>
          <a:xfrm>
            <a:off x="7191800" y="4962600"/>
            <a:ext cx="257099" cy="228600"/>
          </a:xfrm>
          <a:prstGeom prst="ellipse">
            <a:avLst/>
          </a:prstGeom>
          <a:solidFill>
            <a:srgbClr val="FF0000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sz="1000"/>
              <a:t>4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8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8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8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8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8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/>
                                        <p:tgtEl>
                                          <p:spTgt spid="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/>
                                        <p:tgtEl>
                                          <p:spTgt spid="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Theme">
  <a:themeElements>
    <a:clrScheme name="VMware">
      <a:dk1>
        <a:srgbClr val="717074"/>
      </a:dk1>
      <a:lt1>
        <a:srgbClr val="FFFFFF"/>
      </a:lt1>
      <a:dk2>
        <a:srgbClr val="000000"/>
      </a:dk2>
      <a:lt2>
        <a:srgbClr val="C6C6C8"/>
      </a:lt2>
      <a:accent1>
        <a:srgbClr val="0095D3"/>
      </a:accent1>
      <a:accent2>
        <a:srgbClr val="89CBDF"/>
      </a:accent2>
      <a:accent3>
        <a:srgbClr val="006990"/>
      </a:accent3>
      <a:accent4>
        <a:srgbClr val="6DB33F"/>
      </a:accent4>
      <a:accent5>
        <a:srgbClr val="C2CD23"/>
      </a:accent5>
      <a:accent6>
        <a:srgbClr val="387C2C"/>
      </a:accent6>
      <a:hlink>
        <a:srgbClr val="0095D3"/>
      </a:hlink>
      <a:folHlink>
        <a:srgbClr val="89CBD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Theme">
  <a:themeElements>
    <a:clrScheme name="VMware">
      <a:dk1>
        <a:srgbClr val="717074"/>
      </a:dk1>
      <a:lt1>
        <a:srgbClr val="FFFFFF"/>
      </a:lt1>
      <a:dk2>
        <a:srgbClr val="000000"/>
      </a:dk2>
      <a:lt2>
        <a:srgbClr val="C6C6C8"/>
      </a:lt2>
      <a:accent1>
        <a:srgbClr val="0095D3"/>
      </a:accent1>
      <a:accent2>
        <a:srgbClr val="89CBDF"/>
      </a:accent2>
      <a:accent3>
        <a:srgbClr val="006990"/>
      </a:accent3>
      <a:accent4>
        <a:srgbClr val="6DB33F"/>
      </a:accent4>
      <a:accent5>
        <a:srgbClr val="C2CD23"/>
      </a:accent5>
      <a:accent6>
        <a:srgbClr val="387C2C"/>
      </a:accent6>
      <a:hlink>
        <a:srgbClr val="0095D3"/>
      </a:hlink>
      <a:folHlink>
        <a:srgbClr val="89CBD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Theme">
  <a:themeElements>
    <a:clrScheme name="VMware">
      <a:dk1>
        <a:srgbClr val="717074"/>
      </a:dk1>
      <a:lt1>
        <a:srgbClr val="FFFFFF"/>
      </a:lt1>
      <a:dk2>
        <a:srgbClr val="000000"/>
      </a:dk2>
      <a:lt2>
        <a:srgbClr val="C6C6C8"/>
      </a:lt2>
      <a:accent1>
        <a:srgbClr val="0095D3"/>
      </a:accent1>
      <a:accent2>
        <a:srgbClr val="89CBDF"/>
      </a:accent2>
      <a:accent3>
        <a:srgbClr val="006990"/>
      </a:accent3>
      <a:accent4>
        <a:srgbClr val="6DB33F"/>
      </a:accent4>
      <a:accent5>
        <a:srgbClr val="C2CD23"/>
      </a:accent5>
      <a:accent6>
        <a:srgbClr val="387C2C"/>
      </a:accent6>
      <a:hlink>
        <a:srgbClr val="0095D3"/>
      </a:hlink>
      <a:folHlink>
        <a:srgbClr val="89CBD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2000</Words>
  <Application>Microsoft Macintosh PowerPoint</Application>
  <PresentationFormat>On-screen Show (4:3)</PresentationFormat>
  <Paragraphs>568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Default Theme</vt:lpstr>
      <vt:lpstr>Default Theme</vt:lpstr>
      <vt:lpstr>Default Theme</vt:lpstr>
      <vt:lpstr>Open vSwitch for Microsoft Hyper-V  Eitan Eliahu, Nithin Raju, Ankur Sharma  </vt:lpstr>
      <vt:lpstr>Agenda</vt:lpstr>
      <vt:lpstr>OVS on Hyper-V, What is all about?</vt:lpstr>
      <vt:lpstr>Design Objectives ...</vt:lpstr>
      <vt:lpstr>Design Objectives</vt:lpstr>
      <vt:lpstr>High Level Architecture</vt:lpstr>
      <vt:lpstr>Hyper-V Extensible Switch - Overview</vt:lpstr>
      <vt:lpstr>Hyper-V Extensible Switch Architecture </vt:lpstr>
      <vt:lpstr>Packet Flow in Hyper-V Virtual Switch</vt:lpstr>
      <vt:lpstr>Typical Ingress Packet Flow with OVS</vt:lpstr>
      <vt:lpstr>High Level Architecture</vt:lpstr>
      <vt:lpstr>Kernel Datapath - About</vt:lpstr>
      <vt:lpstr>Kernel Datapath - Components ...</vt:lpstr>
      <vt:lpstr>Kernel Datapath - Components ...</vt:lpstr>
      <vt:lpstr>Kernel Datapath - Components ...</vt:lpstr>
      <vt:lpstr>Kernel Datapath - Components ...</vt:lpstr>
      <vt:lpstr>Kernel Datapath - Components ...</vt:lpstr>
      <vt:lpstr>Userspace - Components ...</vt:lpstr>
      <vt:lpstr>Userspace - Components</vt:lpstr>
      <vt:lpstr>Open vSwitch for Microsoft Hyper-V</vt:lpstr>
      <vt:lpstr>Demo</vt:lpstr>
      <vt:lpstr>Developer credits </vt:lpstr>
      <vt:lpstr>Backup Slides </vt:lpstr>
      <vt:lpstr>Hyper-V Extensible Switch - Overview</vt:lpstr>
      <vt:lpstr>Main Functional Modules </vt:lpstr>
      <vt:lpstr>OVS Switch Forwarding Extension Driver</vt:lpstr>
      <vt:lpstr>OVS Switch Forwarding Extension Driver - cont. </vt:lpstr>
      <vt:lpstr> WFP Callout Filter Driver - Tunnel Packet Processing </vt:lpstr>
      <vt:lpstr>Userspace - Components                                    [...]</vt:lpstr>
      <vt:lpstr>High Level Architecture</vt:lpstr>
      <vt:lpstr>Typical Ingress Packet Flow</vt:lpstr>
      <vt:lpstr>Typical Ingress Packet Flow cont.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vSwitch for Microsoft Hyper-V  Eitan Eliahu, Nithin Raju, Ankur Sharma  </dc:title>
  <cp:lastModifiedBy>VMware Inc.</cp:lastModifiedBy>
  <cp:revision>10</cp:revision>
  <dcterms:modified xsi:type="dcterms:W3CDTF">2014-11-17T07:33:17Z</dcterms:modified>
</cp:coreProperties>
</file>