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89" r:id="rId3"/>
    <p:sldMasterId id="2147483690" r:id="rId4"/>
    <p:sldMasterId id="2147483691" r:id="rId5"/>
    <p:sldMasterId id="2147483692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y="5143500" cx="9144000"/>
  <p:notesSz cx="6858000" cy="9144000"/>
  <p:embeddedFontLst>
    <p:embeddedFont>
      <p:font typeface="Proxima Nova"/>
      <p:regular r:id="rId30"/>
      <p:bold r:id="rId31"/>
      <p:italic r:id="rId32"/>
      <p:boldItalic r:id="rId33"/>
    </p:embeddedFont>
    <p:embeddedFont>
      <p:font typeface="Overpass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4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3.xml"/><Relationship Id="rId6" Type="http://schemas.openxmlformats.org/officeDocument/2006/relationships/slideMaster" Target="slideMasters/slideMaster4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ProximaNova-bold.fntdata"/><Relationship Id="rId30" Type="http://schemas.openxmlformats.org/officeDocument/2006/relationships/font" Target="fonts/ProximaNova-regular.fntdata"/><Relationship Id="rId11" Type="http://schemas.openxmlformats.org/officeDocument/2006/relationships/slide" Target="slides/slide4.xml"/><Relationship Id="rId33" Type="http://schemas.openxmlformats.org/officeDocument/2006/relationships/font" Target="fonts/ProximaNova-boldItalic.fntdata"/><Relationship Id="rId10" Type="http://schemas.openxmlformats.org/officeDocument/2006/relationships/slide" Target="slides/slide3.xml"/><Relationship Id="rId32" Type="http://schemas.openxmlformats.org/officeDocument/2006/relationships/font" Target="fonts/ProximaNova-italic.fntdata"/><Relationship Id="rId13" Type="http://schemas.openxmlformats.org/officeDocument/2006/relationships/slide" Target="slides/slide6.xml"/><Relationship Id="rId35" Type="http://schemas.openxmlformats.org/officeDocument/2006/relationships/font" Target="fonts/Overpass-bold.fntdata"/><Relationship Id="rId12" Type="http://schemas.openxmlformats.org/officeDocument/2006/relationships/slide" Target="slides/slide5.xml"/><Relationship Id="rId34" Type="http://schemas.openxmlformats.org/officeDocument/2006/relationships/font" Target="fonts/Overpass-regular.fntdata"/><Relationship Id="rId15" Type="http://schemas.openxmlformats.org/officeDocument/2006/relationships/slide" Target="slides/slide8.xml"/><Relationship Id="rId37" Type="http://schemas.openxmlformats.org/officeDocument/2006/relationships/font" Target="fonts/Overpass-boldItalic.fntdata"/><Relationship Id="rId14" Type="http://schemas.openxmlformats.org/officeDocument/2006/relationships/slide" Target="slides/slide7.xml"/><Relationship Id="rId36" Type="http://schemas.openxmlformats.org/officeDocument/2006/relationships/font" Target="fonts/Overpass-italic.fntdata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d946fe0a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3d946fe0a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48937e8869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48937e8869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4623d7941b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4623d7941b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4623d7941b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4623d7941b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4623d7941b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4623d7941b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48937e8869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48937e8869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48937e886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48937e886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48aaabbc3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48aaabbc3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4623d7941b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4623d7941b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4623d7941b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4623d7941b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48937e8869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48937e8869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d946fe0a1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3d946fe0a1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48937e8869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48937e8869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d946fe0a1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3d946fe0a1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200262c6b6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g200262c6b6_0_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d946fe0a1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3d946fe0a1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48937e8869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48937e8869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48937e8869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48937e8869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48937e8869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48937e8869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d946fe0a1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3d946fe0a1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48937e8869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48937e8869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4623d7941b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4623d7941b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4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7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2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genda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103328" y="4733944"/>
            <a:ext cx="3606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826650" y="1708181"/>
            <a:ext cx="3753900" cy="2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2" type="subTitle"/>
          </p:nvPr>
        </p:nvSpPr>
        <p:spPr>
          <a:xfrm>
            <a:off x="826650" y="1999125"/>
            <a:ext cx="3753900" cy="246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3" type="subTitle"/>
          </p:nvPr>
        </p:nvSpPr>
        <p:spPr>
          <a:xfrm>
            <a:off x="4630950" y="1708181"/>
            <a:ext cx="3753900" cy="2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4" type="subTitle"/>
          </p:nvPr>
        </p:nvSpPr>
        <p:spPr>
          <a:xfrm>
            <a:off x="4630950" y="1999125"/>
            <a:ext cx="3753900" cy="246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5" type="subTitle"/>
          </p:nvPr>
        </p:nvSpPr>
        <p:spPr>
          <a:xfrm>
            <a:off x="826650" y="2325375"/>
            <a:ext cx="3753900" cy="2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6" type="subTitle"/>
          </p:nvPr>
        </p:nvSpPr>
        <p:spPr>
          <a:xfrm>
            <a:off x="826650" y="2616319"/>
            <a:ext cx="3753900" cy="246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7" type="subTitle"/>
          </p:nvPr>
        </p:nvSpPr>
        <p:spPr>
          <a:xfrm>
            <a:off x="4630950" y="2325375"/>
            <a:ext cx="3753900" cy="2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8" type="subTitle"/>
          </p:nvPr>
        </p:nvSpPr>
        <p:spPr>
          <a:xfrm>
            <a:off x="4630950" y="2616319"/>
            <a:ext cx="3753900" cy="246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1" name="Google Shape;21;p2"/>
          <p:cNvSpPr txBox="1"/>
          <p:nvPr>
            <p:ph idx="9" type="subTitle"/>
          </p:nvPr>
        </p:nvSpPr>
        <p:spPr>
          <a:xfrm>
            <a:off x="826650" y="2942569"/>
            <a:ext cx="3753900" cy="2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2" name="Google Shape;22;p2"/>
          <p:cNvSpPr txBox="1"/>
          <p:nvPr>
            <p:ph idx="13" type="subTitle"/>
          </p:nvPr>
        </p:nvSpPr>
        <p:spPr>
          <a:xfrm>
            <a:off x="826650" y="3233513"/>
            <a:ext cx="3753900" cy="246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3" name="Google Shape;23;p2"/>
          <p:cNvSpPr txBox="1"/>
          <p:nvPr>
            <p:ph idx="14" type="subTitle"/>
          </p:nvPr>
        </p:nvSpPr>
        <p:spPr>
          <a:xfrm>
            <a:off x="4630950" y="2942569"/>
            <a:ext cx="3753900" cy="2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4" name="Google Shape;24;p2"/>
          <p:cNvSpPr txBox="1"/>
          <p:nvPr>
            <p:ph idx="15" type="subTitle"/>
          </p:nvPr>
        </p:nvSpPr>
        <p:spPr>
          <a:xfrm>
            <a:off x="4630950" y="3233513"/>
            <a:ext cx="3753900" cy="246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5" name="Google Shape;25;p2"/>
          <p:cNvSpPr txBox="1"/>
          <p:nvPr>
            <p:ph idx="16" type="subTitle"/>
          </p:nvPr>
        </p:nvSpPr>
        <p:spPr>
          <a:xfrm>
            <a:off x="826650" y="3559763"/>
            <a:ext cx="3753900" cy="2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6" name="Google Shape;26;p2"/>
          <p:cNvSpPr txBox="1"/>
          <p:nvPr>
            <p:ph idx="17" type="subTitle"/>
          </p:nvPr>
        </p:nvSpPr>
        <p:spPr>
          <a:xfrm>
            <a:off x="826650" y="3850706"/>
            <a:ext cx="3753900" cy="246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7" name="Google Shape;27;p2"/>
          <p:cNvSpPr txBox="1"/>
          <p:nvPr>
            <p:ph idx="18" type="subTitle"/>
          </p:nvPr>
        </p:nvSpPr>
        <p:spPr>
          <a:xfrm>
            <a:off x="4630950" y="3559763"/>
            <a:ext cx="3753900" cy="2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8" name="Google Shape;28;p2"/>
          <p:cNvSpPr txBox="1"/>
          <p:nvPr>
            <p:ph idx="19" type="subTitle"/>
          </p:nvPr>
        </p:nvSpPr>
        <p:spPr>
          <a:xfrm>
            <a:off x="4630950" y="3850706"/>
            <a:ext cx="3753900" cy="246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9" name="Google Shape;29;p2"/>
          <p:cNvSpPr txBox="1"/>
          <p:nvPr>
            <p:ph type="title"/>
          </p:nvPr>
        </p:nvSpPr>
        <p:spPr>
          <a:xfrm>
            <a:off x="826650" y="0"/>
            <a:ext cx="7490700" cy="1063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 b="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30" name="Google Shape;30;p2"/>
          <p:cNvSpPr txBox="1"/>
          <p:nvPr>
            <p:ph idx="20" type="subTitle"/>
          </p:nvPr>
        </p:nvSpPr>
        <p:spPr>
          <a:xfrm>
            <a:off x="826650" y="929775"/>
            <a:ext cx="7490700" cy="328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xt top, graphic bottom">
  <p:cSld name="CUSTOM_3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1"/>
          <p:cNvSpPr txBox="1"/>
          <p:nvPr>
            <p:ph idx="12" type="sldNum"/>
          </p:nvPr>
        </p:nvSpPr>
        <p:spPr>
          <a:xfrm>
            <a:off x="103328" y="4733944"/>
            <a:ext cx="3606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5" name="Google Shape;85;p11"/>
          <p:cNvSpPr txBox="1"/>
          <p:nvPr>
            <p:ph idx="1" type="body"/>
          </p:nvPr>
        </p:nvSpPr>
        <p:spPr>
          <a:xfrm>
            <a:off x="826650" y="1554319"/>
            <a:ext cx="74907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indent="-317500" lvl="0" marL="457200" rtl="0" algn="ctr"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 algn="ctr">
              <a:spcBef>
                <a:spcPts val="48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 algn="ctr">
              <a:spcBef>
                <a:spcPts val="48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 algn="ctr">
              <a:spcBef>
                <a:spcPts val="36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 algn="ctr">
              <a:spcBef>
                <a:spcPts val="36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 algn="ctr">
              <a:spcBef>
                <a:spcPts val="36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 algn="ctr">
              <a:spcBef>
                <a:spcPts val="36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 algn="ctr">
              <a:spcBef>
                <a:spcPts val="36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 algn="ctr">
              <a:spcBef>
                <a:spcPts val="36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86" name="Google Shape;86;p11"/>
          <p:cNvSpPr txBox="1"/>
          <p:nvPr>
            <p:ph type="title"/>
          </p:nvPr>
        </p:nvSpPr>
        <p:spPr>
          <a:xfrm>
            <a:off x="826650" y="0"/>
            <a:ext cx="7490700" cy="1063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 b="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7" name="Google Shape;87;p11"/>
          <p:cNvSpPr txBox="1"/>
          <p:nvPr>
            <p:ph idx="2" type="subTitle"/>
          </p:nvPr>
        </p:nvSpPr>
        <p:spPr>
          <a:xfrm>
            <a:off x="826650" y="929775"/>
            <a:ext cx="7490700" cy="328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raphic top, text bottom">
  <p:cSld name="CUSTOM_3_1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2"/>
          <p:cNvSpPr txBox="1"/>
          <p:nvPr>
            <p:ph idx="12" type="sldNum"/>
          </p:nvPr>
        </p:nvSpPr>
        <p:spPr>
          <a:xfrm>
            <a:off x="103328" y="4733944"/>
            <a:ext cx="3606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0" name="Google Shape;90;p12"/>
          <p:cNvSpPr txBox="1"/>
          <p:nvPr>
            <p:ph idx="1" type="body"/>
          </p:nvPr>
        </p:nvSpPr>
        <p:spPr>
          <a:xfrm>
            <a:off x="826650" y="3909498"/>
            <a:ext cx="7490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 algn="ctr"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 algn="ctr">
              <a:spcBef>
                <a:spcPts val="48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 algn="ctr">
              <a:spcBef>
                <a:spcPts val="48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 algn="ctr">
              <a:spcBef>
                <a:spcPts val="36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 algn="ctr">
              <a:spcBef>
                <a:spcPts val="36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 algn="ctr">
              <a:spcBef>
                <a:spcPts val="36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 algn="ctr">
              <a:spcBef>
                <a:spcPts val="36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 algn="ctr">
              <a:spcBef>
                <a:spcPts val="36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 algn="ctr">
              <a:spcBef>
                <a:spcPts val="36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91" name="Google Shape;91;p12"/>
          <p:cNvSpPr txBox="1"/>
          <p:nvPr>
            <p:ph type="title"/>
          </p:nvPr>
        </p:nvSpPr>
        <p:spPr>
          <a:xfrm>
            <a:off x="826650" y="0"/>
            <a:ext cx="7490700" cy="1063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 b="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92" name="Google Shape;92;p12"/>
          <p:cNvSpPr txBox="1"/>
          <p:nvPr>
            <p:ph idx="2" type="subTitle"/>
          </p:nvPr>
        </p:nvSpPr>
        <p:spPr>
          <a:xfrm>
            <a:off x="826650" y="929775"/>
            <a:ext cx="7490700" cy="328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xt top, logos bottom">
  <p:cSld name="CUSTOM_3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"/>
          <p:cNvSpPr txBox="1"/>
          <p:nvPr>
            <p:ph idx="12" type="sldNum"/>
          </p:nvPr>
        </p:nvSpPr>
        <p:spPr>
          <a:xfrm>
            <a:off x="103328" y="4733944"/>
            <a:ext cx="3606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5" name="Google Shape;95;p13"/>
          <p:cNvSpPr txBox="1"/>
          <p:nvPr>
            <p:ph idx="1" type="body"/>
          </p:nvPr>
        </p:nvSpPr>
        <p:spPr>
          <a:xfrm>
            <a:off x="826650" y="1512056"/>
            <a:ext cx="7490700" cy="879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indent="-317500" lvl="0" marL="457200" rtl="0" algn="ctr"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 algn="ctr">
              <a:spcBef>
                <a:spcPts val="48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 algn="ctr">
              <a:spcBef>
                <a:spcPts val="48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 algn="ctr">
              <a:spcBef>
                <a:spcPts val="36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 algn="ctr">
              <a:spcBef>
                <a:spcPts val="36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 algn="ctr">
              <a:spcBef>
                <a:spcPts val="36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 algn="ctr">
              <a:spcBef>
                <a:spcPts val="36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 algn="ctr">
              <a:spcBef>
                <a:spcPts val="36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 algn="ctr">
              <a:spcBef>
                <a:spcPts val="36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96" name="Google Shape;96;p13"/>
          <p:cNvSpPr txBox="1"/>
          <p:nvPr>
            <p:ph type="title"/>
          </p:nvPr>
        </p:nvSpPr>
        <p:spPr>
          <a:xfrm>
            <a:off x="826650" y="0"/>
            <a:ext cx="7490700" cy="1063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 b="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97" name="Google Shape;97;p13"/>
          <p:cNvSpPr txBox="1"/>
          <p:nvPr>
            <p:ph idx="2" type="subTitle"/>
          </p:nvPr>
        </p:nvSpPr>
        <p:spPr>
          <a:xfrm>
            <a:off x="826650" y="929775"/>
            <a:ext cx="7490700" cy="328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ogos top, text bottom">
  <p:cSld name="CUSTOM_3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/>
          <p:nvPr>
            <p:ph idx="12" type="sldNum"/>
          </p:nvPr>
        </p:nvSpPr>
        <p:spPr>
          <a:xfrm>
            <a:off x="103328" y="4733944"/>
            <a:ext cx="3606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0" name="Google Shape;100;p14"/>
          <p:cNvSpPr txBox="1"/>
          <p:nvPr>
            <p:ph idx="1" type="body"/>
          </p:nvPr>
        </p:nvSpPr>
        <p:spPr>
          <a:xfrm>
            <a:off x="826650" y="3738063"/>
            <a:ext cx="7490700" cy="715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 algn="ctr"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 algn="ctr">
              <a:spcBef>
                <a:spcPts val="48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 algn="ctr">
              <a:spcBef>
                <a:spcPts val="48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 algn="ctr">
              <a:spcBef>
                <a:spcPts val="36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 algn="ctr">
              <a:spcBef>
                <a:spcPts val="36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 algn="ctr">
              <a:spcBef>
                <a:spcPts val="36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 algn="ctr">
              <a:spcBef>
                <a:spcPts val="36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 algn="ctr">
              <a:spcBef>
                <a:spcPts val="36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 algn="ctr">
              <a:spcBef>
                <a:spcPts val="36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01" name="Google Shape;101;p14"/>
          <p:cNvSpPr txBox="1"/>
          <p:nvPr>
            <p:ph type="title"/>
          </p:nvPr>
        </p:nvSpPr>
        <p:spPr>
          <a:xfrm>
            <a:off x="826650" y="0"/>
            <a:ext cx="7490700" cy="1063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 b="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02" name="Google Shape;102;p14"/>
          <p:cNvSpPr txBox="1"/>
          <p:nvPr>
            <p:ph idx="2" type="subTitle"/>
          </p:nvPr>
        </p:nvSpPr>
        <p:spPr>
          <a:xfrm>
            <a:off x="826650" y="929775"/>
            <a:ext cx="7490700" cy="328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xt left, logos right">
  <p:cSld name="CUSTOM_3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/>
          <p:nvPr>
            <p:ph idx="12" type="sldNum"/>
          </p:nvPr>
        </p:nvSpPr>
        <p:spPr>
          <a:xfrm>
            <a:off x="103328" y="4733944"/>
            <a:ext cx="3606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5" name="Google Shape;105;p15"/>
          <p:cNvSpPr txBox="1"/>
          <p:nvPr>
            <p:ph idx="1" type="body"/>
          </p:nvPr>
        </p:nvSpPr>
        <p:spPr>
          <a:xfrm>
            <a:off x="826700" y="1625925"/>
            <a:ext cx="3585000" cy="2530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292100" lvl="0" marL="457200" rtl="0">
              <a:spcBef>
                <a:spcPts val="60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06" name="Google Shape;106;p15"/>
          <p:cNvSpPr txBox="1"/>
          <p:nvPr>
            <p:ph type="title"/>
          </p:nvPr>
        </p:nvSpPr>
        <p:spPr>
          <a:xfrm>
            <a:off x="826650" y="0"/>
            <a:ext cx="7490700" cy="1063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 b="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07" name="Google Shape;107;p15"/>
          <p:cNvSpPr txBox="1"/>
          <p:nvPr>
            <p:ph idx="2" type="subTitle"/>
          </p:nvPr>
        </p:nvSpPr>
        <p:spPr>
          <a:xfrm>
            <a:off x="826650" y="929775"/>
            <a:ext cx="7490700" cy="328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ogos left, text right">
  <p:cSld name="CUSTOM_3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/>
          <p:nvPr>
            <p:ph idx="12" type="sldNum"/>
          </p:nvPr>
        </p:nvSpPr>
        <p:spPr>
          <a:xfrm>
            <a:off x="103328" y="4733944"/>
            <a:ext cx="3606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0" name="Google Shape;110;p16"/>
          <p:cNvSpPr txBox="1"/>
          <p:nvPr>
            <p:ph idx="1" type="body"/>
          </p:nvPr>
        </p:nvSpPr>
        <p:spPr>
          <a:xfrm>
            <a:off x="4732350" y="1625925"/>
            <a:ext cx="3585000" cy="2536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292100" lvl="0" marL="457200" rtl="0">
              <a:spcBef>
                <a:spcPts val="60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11" name="Google Shape;111;p16"/>
          <p:cNvSpPr txBox="1"/>
          <p:nvPr>
            <p:ph type="title"/>
          </p:nvPr>
        </p:nvSpPr>
        <p:spPr>
          <a:xfrm>
            <a:off x="826650" y="0"/>
            <a:ext cx="7490700" cy="1063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 b="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12" name="Google Shape;112;p16"/>
          <p:cNvSpPr txBox="1"/>
          <p:nvPr>
            <p:ph idx="2" type="subTitle"/>
          </p:nvPr>
        </p:nvSpPr>
        <p:spPr>
          <a:xfrm>
            <a:off x="826650" y="929775"/>
            <a:ext cx="7490700" cy="328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ofile left, text right">
  <p:cSld name="CUSTOM_3_1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/>
          <p:nvPr>
            <p:ph idx="12" type="sldNum"/>
          </p:nvPr>
        </p:nvSpPr>
        <p:spPr>
          <a:xfrm>
            <a:off x="103328" y="4733944"/>
            <a:ext cx="3606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5" name="Google Shape;115;p17"/>
          <p:cNvSpPr txBox="1"/>
          <p:nvPr>
            <p:ph idx="1" type="body"/>
          </p:nvPr>
        </p:nvSpPr>
        <p:spPr>
          <a:xfrm>
            <a:off x="4934725" y="2048925"/>
            <a:ext cx="3382500" cy="1955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6" name="Google Shape;116;p17"/>
          <p:cNvSpPr txBox="1"/>
          <p:nvPr>
            <p:ph idx="2" type="subTitle"/>
          </p:nvPr>
        </p:nvSpPr>
        <p:spPr>
          <a:xfrm>
            <a:off x="4943325" y="1834500"/>
            <a:ext cx="3382500" cy="328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17" name="Google Shape;117;p17"/>
          <p:cNvSpPr txBox="1"/>
          <p:nvPr>
            <p:ph idx="3" type="subTitle"/>
          </p:nvPr>
        </p:nvSpPr>
        <p:spPr>
          <a:xfrm>
            <a:off x="826650" y="2625314"/>
            <a:ext cx="3112800" cy="1328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60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60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60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60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60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60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60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60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18" name="Google Shape;118;p17"/>
          <p:cNvSpPr txBox="1"/>
          <p:nvPr>
            <p:ph type="title"/>
          </p:nvPr>
        </p:nvSpPr>
        <p:spPr>
          <a:xfrm>
            <a:off x="826650" y="0"/>
            <a:ext cx="7490700" cy="1063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 b="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19" name="Google Shape;119;p17"/>
          <p:cNvSpPr txBox="1"/>
          <p:nvPr>
            <p:ph idx="4" type="subTitle"/>
          </p:nvPr>
        </p:nvSpPr>
        <p:spPr>
          <a:xfrm>
            <a:off x="826650" y="929775"/>
            <a:ext cx="7490700" cy="328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_1">
  <p:cSld name="TITLE_1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2" name="Google Shape;122;p1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3" name="Google Shape;123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6" name="Google Shape;126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7" name="Google Shape;127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genda" type="title">
  <p:cSld name="TITLE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/>
          <p:nvPr>
            <p:ph idx="1" type="subTitle"/>
          </p:nvPr>
        </p:nvSpPr>
        <p:spPr>
          <a:xfrm>
            <a:off x="826650" y="1708181"/>
            <a:ext cx="3753900" cy="2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35" name="Google Shape;135;p21"/>
          <p:cNvSpPr txBox="1"/>
          <p:nvPr>
            <p:ph idx="2" type="subTitle"/>
          </p:nvPr>
        </p:nvSpPr>
        <p:spPr>
          <a:xfrm>
            <a:off x="826650" y="1999125"/>
            <a:ext cx="3753900" cy="246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36" name="Google Shape;136;p21"/>
          <p:cNvSpPr txBox="1"/>
          <p:nvPr>
            <p:ph idx="3" type="subTitle"/>
          </p:nvPr>
        </p:nvSpPr>
        <p:spPr>
          <a:xfrm>
            <a:off x="4630950" y="1708181"/>
            <a:ext cx="3753900" cy="2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37" name="Google Shape;137;p21"/>
          <p:cNvSpPr txBox="1"/>
          <p:nvPr>
            <p:ph idx="4" type="subTitle"/>
          </p:nvPr>
        </p:nvSpPr>
        <p:spPr>
          <a:xfrm>
            <a:off x="4630950" y="1999125"/>
            <a:ext cx="3753900" cy="246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38" name="Google Shape;138;p21"/>
          <p:cNvSpPr txBox="1"/>
          <p:nvPr>
            <p:ph idx="5" type="subTitle"/>
          </p:nvPr>
        </p:nvSpPr>
        <p:spPr>
          <a:xfrm>
            <a:off x="826650" y="2325375"/>
            <a:ext cx="3753900" cy="2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39" name="Google Shape;139;p21"/>
          <p:cNvSpPr txBox="1"/>
          <p:nvPr>
            <p:ph idx="6" type="subTitle"/>
          </p:nvPr>
        </p:nvSpPr>
        <p:spPr>
          <a:xfrm>
            <a:off x="826650" y="2616319"/>
            <a:ext cx="3753900" cy="246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40" name="Google Shape;140;p21"/>
          <p:cNvSpPr txBox="1"/>
          <p:nvPr>
            <p:ph idx="7" type="subTitle"/>
          </p:nvPr>
        </p:nvSpPr>
        <p:spPr>
          <a:xfrm>
            <a:off x="4630950" y="2325375"/>
            <a:ext cx="3753900" cy="2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41" name="Google Shape;141;p21"/>
          <p:cNvSpPr txBox="1"/>
          <p:nvPr>
            <p:ph idx="8" type="subTitle"/>
          </p:nvPr>
        </p:nvSpPr>
        <p:spPr>
          <a:xfrm>
            <a:off x="4630950" y="2616319"/>
            <a:ext cx="3753900" cy="246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42" name="Google Shape;142;p21"/>
          <p:cNvSpPr txBox="1"/>
          <p:nvPr>
            <p:ph idx="9" type="subTitle"/>
          </p:nvPr>
        </p:nvSpPr>
        <p:spPr>
          <a:xfrm>
            <a:off x="826650" y="2942569"/>
            <a:ext cx="3753900" cy="2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43" name="Google Shape;143;p21"/>
          <p:cNvSpPr txBox="1"/>
          <p:nvPr>
            <p:ph idx="13" type="subTitle"/>
          </p:nvPr>
        </p:nvSpPr>
        <p:spPr>
          <a:xfrm>
            <a:off x="826650" y="3233513"/>
            <a:ext cx="3753900" cy="246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44" name="Google Shape;144;p21"/>
          <p:cNvSpPr txBox="1"/>
          <p:nvPr>
            <p:ph idx="14" type="subTitle"/>
          </p:nvPr>
        </p:nvSpPr>
        <p:spPr>
          <a:xfrm>
            <a:off x="4630950" y="2942569"/>
            <a:ext cx="3753900" cy="2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45" name="Google Shape;145;p21"/>
          <p:cNvSpPr txBox="1"/>
          <p:nvPr>
            <p:ph idx="15" type="subTitle"/>
          </p:nvPr>
        </p:nvSpPr>
        <p:spPr>
          <a:xfrm>
            <a:off x="4630950" y="3233513"/>
            <a:ext cx="3753900" cy="246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46" name="Google Shape;146;p21"/>
          <p:cNvSpPr txBox="1"/>
          <p:nvPr>
            <p:ph idx="16" type="subTitle"/>
          </p:nvPr>
        </p:nvSpPr>
        <p:spPr>
          <a:xfrm>
            <a:off x="826650" y="3559763"/>
            <a:ext cx="3753900" cy="2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47" name="Google Shape;147;p21"/>
          <p:cNvSpPr txBox="1"/>
          <p:nvPr>
            <p:ph idx="17" type="subTitle"/>
          </p:nvPr>
        </p:nvSpPr>
        <p:spPr>
          <a:xfrm>
            <a:off x="826650" y="3850706"/>
            <a:ext cx="3753900" cy="246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48" name="Google Shape;148;p21"/>
          <p:cNvSpPr txBox="1"/>
          <p:nvPr>
            <p:ph idx="18" type="subTitle"/>
          </p:nvPr>
        </p:nvSpPr>
        <p:spPr>
          <a:xfrm>
            <a:off x="4630950" y="3559763"/>
            <a:ext cx="3753900" cy="2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49" name="Google Shape;149;p21"/>
          <p:cNvSpPr txBox="1"/>
          <p:nvPr>
            <p:ph idx="19" type="subTitle"/>
          </p:nvPr>
        </p:nvSpPr>
        <p:spPr>
          <a:xfrm>
            <a:off x="4630950" y="3850706"/>
            <a:ext cx="3753900" cy="246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50" name="Google Shape;150;p21"/>
          <p:cNvSpPr txBox="1"/>
          <p:nvPr>
            <p:ph type="title"/>
          </p:nvPr>
        </p:nvSpPr>
        <p:spPr>
          <a:xfrm>
            <a:off x="826650" y="76200"/>
            <a:ext cx="7490700" cy="776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 b="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51" name="Google Shape;151;p21"/>
          <p:cNvSpPr txBox="1"/>
          <p:nvPr/>
        </p:nvSpPr>
        <p:spPr>
          <a:xfrm>
            <a:off x="442350" y="4826194"/>
            <a:ext cx="765300" cy="20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Red Hat</a:t>
            </a:r>
            <a:endParaRPr sz="60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2" name="Google Shape;152;p21"/>
          <p:cNvSpPr txBox="1"/>
          <p:nvPr>
            <p:ph idx="12" type="sldNum"/>
          </p:nvPr>
        </p:nvSpPr>
        <p:spPr>
          <a:xfrm>
            <a:off x="103328" y="4733944"/>
            <a:ext cx="360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line only">
  <p:cSld name="CUSTOM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"/>
          <p:cNvSpPr txBox="1"/>
          <p:nvPr>
            <p:ph type="title"/>
          </p:nvPr>
        </p:nvSpPr>
        <p:spPr>
          <a:xfrm>
            <a:off x="826650" y="1704884"/>
            <a:ext cx="7490700" cy="106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3" name="Google Shape;33;p3"/>
          <p:cNvSpPr txBox="1"/>
          <p:nvPr>
            <p:ph idx="12" type="sldNum"/>
          </p:nvPr>
        </p:nvSpPr>
        <p:spPr>
          <a:xfrm>
            <a:off x="103328" y="4733944"/>
            <a:ext cx="3606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line only">
  <p:cSld name="CUSTOM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 txBox="1"/>
          <p:nvPr>
            <p:ph type="title"/>
          </p:nvPr>
        </p:nvSpPr>
        <p:spPr>
          <a:xfrm>
            <a:off x="826650" y="2040150"/>
            <a:ext cx="7490700" cy="106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55" name="Google Shape;155;p22"/>
          <p:cNvSpPr txBox="1"/>
          <p:nvPr>
            <p:ph idx="12" type="sldNum"/>
          </p:nvPr>
        </p:nvSpPr>
        <p:spPr>
          <a:xfrm>
            <a:off x="103328" y="4733944"/>
            <a:ext cx="360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56" name="Google Shape;156;p22"/>
          <p:cNvSpPr txBox="1"/>
          <p:nvPr/>
        </p:nvSpPr>
        <p:spPr>
          <a:xfrm>
            <a:off x="442350" y="4826194"/>
            <a:ext cx="765300" cy="20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Red Hat</a:t>
            </a:r>
            <a:endParaRPr sz="60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ight - blank">
  <p:cSld name="CUSTOM_2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 txBox="1"/>
          <p:nvPr>
            <p:ph idx="12" type="sldNum"/>
          </p:nvPr>
        </p:nvSpPr>
        <p:spPr>
          <a:xfrm>
            <a:off x="103328" y="4733944"/>
            <a:ext cx="360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000">
                <a:solidFill>
                  <a:srgbClr val="666666"/>
                </a:solidFill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000">
                <a:solidFill>
                  <a:srgbClr val="666666"/>
                </a:solidFill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000">
                <a:solidFill>
                  <a:srgbClr val="666666"/>
                </a:solidFill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000">
                <a:solidFill>
                  <a:srgbClr val="666666"/>
                </a:solidFill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000">
                <a:solidFill>
                  <a:srgbClr val="666666"/>
                </a:solidFill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000">
                <a:solidFill>
                  <a:srgbClr val="666666"/>
                </a:solidFill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000">
                <a:solidFill>
                  <a:srgbClr val="666666"/>
                </a:solidFill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000">
                <a:solidFill>
                  <a:srgbClr val="666666"/>
                </a:solidFill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000">
                <a:solidFill>
                  <a:srgbClr val="666666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59" name="Google Shape;159;p23"/>
          <p:cNvSpPr txBox="1"/>
          <p:nvPr/>
        </p:nvSpPr>
        <p:spPr>
          <a:xfrm>
            <a:off x="442350" y="4826194"/>
            <a:ext cx="765300" cy="20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Red Hat</a:t>
            </a:r>
            <a:endParaRPr sz="60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ark - blank">
  <p:cSld name="CUSTOM_1_2_1_2">
    <p:bg>
      <p:bgPr>
        <a:solidFill>
          <a:srgbClr val="02414D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4"/>
          <p:cNvSpPr txBox="1"/>
          <p:nvPr>
            <p:ph idx="12" type="sldNum"/>
          </p:nvPr>
        </p:nvSpPr>
        <p:spPr>
          <a:xfrm>
            <a:off x="103328" y="4733944"/>
            <a:ext cx="360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EFEFEF"/>
                </a:solidFill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EFEFEF"/>
                </a:solidFill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EFEFEF"/>
                </a:solidFill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EFEFEF"/>
                </a:solidFill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EFEFEF"/>
                </a:solidFill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EFEFEF"/>
                </a:solidFill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EFEFEF"/>
                </a:solidFill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EFEFEF"/>
                </a:solidFill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EFEFE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2" name="Google Shape;162;p24"/>
          <p:cNvSpPr txBox="1"/>
          <p:nvPr/>
        </p:nvSpPr>
        <p:spPr>
          <a:xfrm>
            <a:off x="442350" y="4826194"/>
            <a:ext cx="765300" cy="20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solidFill>
                  <a:srgbClr val="EFEFEF"/>
                </a:solidFill>
                <a:latin typeface="Proxima Nova"/>
                <a:ea typeface="Proxima Nova"/>
                <a:cs typeface="Proxima Nova"/>
                <a:sym typeface="Proxima Nova"/>
              </a:rPr>
              <a:t>Red Hat</a:t>
            </a:r>
            <a:endParaRPr sz="600">
              <a:solidFill>
                <a:srgbClr val="EFEFE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ight - title only">
  <p:cSld name="CUSTOM_1_2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5"/>
          <p:cNvSpPr txBox="1"/>
          <p:nvPr>
            <p:ph type="title"/>
          </p:nvPr>
        </p:nvSpPr>
        <p:spPr>
          <a:xfrm>
            <a:off x="826650" y="76200"/>
            <a:ext cx="7490700" cy="77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 b="1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65" name="Google Shape;165;p25"/>
          <p:cNvSpPr txBox="1"/>
          <p:nvPr>
            <p:ph idx="12" type="sldNum"/>
          </p:nvPr>
        </p:nvSpPr>
        <p:spPr>
          <a:xfrm>
            <a:off x="103328" y="4733944"/>
            <a:ext cx="360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66" name="Google Shape;166;p25"/>
          <p:cNvSpPr txBox="1"/>
          <p:nvPr/>
        </p:nvSpPr>
        <p:spPr>
          <a:xfrm>
            <a:off x="442350" y="4826194"/>
            <a:ext cx="765300" cy="20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Red Hat</a:t>
            </a:r>
            <a:endParaRPr sz="60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ark - title only">
  <p:cSld name="CUSTOM_1_2_1">
    <p:bg>
      <p:bgPr>
        <a:solidFill>
          <a:srgbClr val="02414D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6"/>
          <p:cNvSpPr txBox="1"/>
          <p:nvPr>
            <p:ph type="title"/>
          </p:nvPr>
        </p:nvSpPr>
        <p:spPr>
          <a:xfrm>
            <a:off x="826650" y="76200"/>
            <a:ext cx="7490700" cy="77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Proxima Nova"/>
              <a:buNone/>
              <a:defRPr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Proxima Nova"/>
              <a:buNone/>
              <a:defRPr b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Proxima Nova"/>
              <a:buNone/>
              <a:defRPr b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Proxima Nova"/>
              <a:buNone/>
              <a:defRPr b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Proxima Nova"/>
              <a:buNone/>
              <a:defRPr b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Proxima Nova"/>
              <a:buNone/>
              <a:defRPr b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Proxima Nova"/>
              <a:buNone/>
              <a:defRPr b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Proxima Nova"/>
              <a:buNone/>
              <a:defRPr b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Proxima Nova"/>
              <a:buNone/>
              <a:defRPr b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69" name="Google Shape;169;p26"/>
          <p:cNvSpPr txBox="1"/>
          <p:nvPr>
            <p:ph idx="12" type="sldNum"/>
          </p:nvPr>
        </p:nvSpPr>
        <p:spPr>
          <a:xfrm>
            <a:off x="103328" y="4733944"/>
            <a:ext cx="360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EFEFEF"/>
                </a:solidFill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EFEFEF"/>
                </a:solidFill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EFEFEF"/>
                </a:solidFill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EFEFEF"/>
                </a:solidFill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EFEFEF"/>
                </a:solidFill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EFEFEF"/>
                </a:solidFill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EFEFEF"/>
                </a:solidFill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EFEFEF"/>
                </a:solidFill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EFEFE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0" name="Google Shape;170;p26"/>
          <p:cNvSpPr txBox="1"/>
          <p:nvPr/>
        </p:nvSpPr>
        <p:spPr>
          <a:xfrm>
            <a:off x="442350" y="4826194"/>
            <a:ext cx="765300" cy="20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solidFill>
                  <a:srgbClr val="EFEFEF"/>
                </a:solidFill>
                <a:latin typeface="Proxima Nova"/>
                <a:ea typeface="Proxima Nova"/>
                <a:cs typeface="Proxima Nova"/>
                <a:sym typeface="Proxima Nova"/>
              </a:rPr>
              <a:t>Red Hat</a:t>
            </a:r>
            <a:endParaRPr sz="600">
              <a:solidFill>
                <a:srgbClr val="EFEFE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ight - text only">
  <p:cSld name="CUSTOM_1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7"/>
          <p:cNvSpPr txBox="1"/>
          <p:nvPr>
            <p:ph idx="1" type="body"/>
          </p:nvPr>
        </p:nvSpPr>
        <p:spPr>
          <a:xfrm>
            <a:off x="826700" y="928200"/>
            <a:ext cx="7490700" cy="3495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292100" lvl="0" marL="457200" rtl="0">
              <a:spcBef>
                <a:spcPts val="600"/>
              </a:spcBef>
              <a:spcAft>
                <a:spcPts val="0"/>
              </a:spcAft>
              <a:buSzPts val="1000"/>
              <a:buFont typeface="Proxima Nova"/>
              <a:buChar char="●"/>
              <a:defRPr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73" name="Google Shape;173;p27"/>
          <p:cNvSpPr txBox="1"/>
          <p:nvPr>
            <p:ph type="title"/>
          </p:nvPr>
        </p:nvSpPr>
        <p:spPr>
          <a:xfrm>
            <a:off x="826650" y="0"/>
            <a:ext cx="7490700" cy="775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 b="1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74" name="Google Shape;174;p27"/>
          <p:cNvSpPr txBox="1"/>
          <p:nvPr>
            <p:ph idx="12" type="sldNum"/>
          </p:nvPr>
        </p:nvSpPr>
        <p:spPr>
          <a:xfrm>
            <a:off x="103328" y="4733944"/>
            <a:ext cx="360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75" name="Google Shape;175;p27"/>
          <p:cNvSpPr txBox="1"/>
          <p:nvPr/>
        </p:nvSpPr>
        <p:spPr>
          <a:xfrm>
            <a:off x="442350" y="4826194"/>
            <a:ext cx="765300" cy="20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Red Hat</a:t>
            </a:r>
            <a:endParaRPr sz="60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ark - text only">
  <p:cSld name="CUSTOM_1_2_1_1">
    <p:bg>
      <p:bgPr>
        <a:solidFill>
          <a:srgbClr val="02414D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8"/>
          <p:cNvSpPr txBox="1"/>
          <p:nvPr>
            <p:ph type="title"/>
          </p:nvPr>
        </p:nvSpPr>
        <p:spPr>
          <a:xfrm>
            <a:off x="826650" y="76200"/>
            <a:ext cx="7490700" cy="77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Proxima Nova"/>
              <a:buNone/>
              <a:defRPr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Proxima Nova"/>
              <a:buNone/>
              <a:defRPr b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Proxima Nova"/>
              <a:buNone/>
              <a:defRPr b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Proxima Nova"/>
              <a:buNone/>
              <a:defRPr b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Proxima Nova"/>
              <a:buNone/>
              <a:defRPr b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Proxima Nova"/>
              <a:buNone/>
              <a:defRPr b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Proxima Nova"/>
              <a:buNone/>
              <a:defRPr b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Proxima Nova"/>
              <a:buNone/>
              <a:defRPr b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Proxima Nova"/>
              <a:buNone/>
              <a:defRPr b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78" name="Google Shape;178;p28"/>
          <p:cNvSpPr txBox="1"/>
          <p:nvPr>
            <p:ph idx="1" type="body"/>
          </p:nvPr>
        </p:nvSpPr>
        <p:spPr>
          <a:xfrm>
            <a:off x="826700" y="928200"/>
            <a:ext cx="7490700" cy="3495000"/>
          </a:xfrm>
          <a:prstGeom prst="rect">
            <a:avLst/>
          </a:prstGeom>
          <a:effectLst>
            <a:reflection blurRad="0" dir="5400000" dist="38100" endA="0" fadeDir="5400012" kx="0" rotWithShape="0" algn="bl" stPos="0" sy="-100000" ky="0"/>
          </a:effectLst>
        </p:spPr>
        <p:txBody>
          <a:bodyPr anchorCtr="0" anchor="t" bIns="91425" lIns="91425" spcFirstLastPara="1" rIns="91425" wrap="square" tIns="91425"/>
          <a:lstStyle>
            <a:lvl1pPr indent="-292100" lvl="0" marL="4572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Proxima Nova"/>
              <a:buChar char="●"/>
              <a:def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Proxima Nova"/>
              <a:buChar char="○"/>
              <a:def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Proxima Nova"/>
              <a:buChar char="■"/>
              <a:def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Proxima Nova"/>
              <a:buChar char="●"/>
              <a:def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Proxima Nova"/>
              <a:buChar char="○"/>
              <a:def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Proxima Nova"/>
              <a:buChar char="■"/>
              <a:def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Proxima Nova"/>
              <a:buChar char="●"/>
              <a:def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Proxima Nova"/>
              <a:buChar char="○"/>
              <a:def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Proxima Nova"/>
              <a:buChar char="■"/>
              <a:def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79" name="Google Shape;179;p28"/>
          <p:cNvSpPr txBox="1"/>
          <p:nvPr>
            <p:ph idx="12" type="sldNum"/>
          </p:nvPr>
        </p:nvSpPr>
        <p:spPr>
          <a:xfrm>
            <a:off x="103328" y="4733944"/>
            <a:ext cx="360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0" name="Google Shape;180;p28"/>
          <p:cNvSpPr txBox="1"/>
          <p:nvPr/>
        </p:nvSpPr>
        <p:spPr>
          <a:xfrm>
            <a:off x="442350" y="4826194"/>
            <a:ext cx="765300" cy="20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solidFill>
                  <a:srgbClr val="EFEFEF"/>
                </a:solidFill>
                <a:latin typeface="Proxima Nova"/>
                <a:ea typeface="Proxima Nova"/>
                <a:cs typeface="Proxima Nova"/>
                <a:sym typeface="Proxima Nova"/>
              </a:rPr>
              <a:t>Red Hat</a:t>
            </a:r>
            <a:endParaRPr sz="600">
              <a:solidFill>
                <a:srgbClr val="EFEFE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ight - text only - subtitle">
  <p:cSld name="CUSTOM_1_3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9"/>
          <p:cNvSpPr txBox="1"/>
          <p:nvPr>
            <p:ph idx="1" type="body"/>
          </p:nvPr>
        </p:nvSpPr>
        <p:spPr>
          <a:xfrm>
            <a:off x="826700" y="1046325"/>
            <a:ext cx="7490700" cy="3376800"/>
          </a:xfrm>
          <a:prstGeom prst="rect">
            <a:avLst/>
          </a:prstGeom>
          <a:effectLst>
            <a:reflection blurRad="0" dir="5400000" dist="38100" endA="0" fadeDir="5400012" kx="0" rotWithShape="0" algn="bl" stPos="0" sy="-100000" ky="0"/>
          </a:effectLst>
        </p:spPr>
        <p:txBody>
          <a:bodyPr anchorCtr="0" anchor="t" bIns="91425" lIns="91425" spcFirstLastPara="1" rIns="91425" wrap="square" tIns="91425"/>
          <a:lstStyle>
            <a:lvl1pPr indent="-292100" lvl="0" marL="457200" rtl="0">
              <a:spcBef>
                <a:spcPts val="600"/>
              </a:spcBef>
              <a:spcAft>
                <a:spcPts val="0"/>
              </a:spcAft>
              <a:buSzPts val="1000"/>
              <a:buFont typeface="Proxima Nova"/>
              <a:buChar char="●"/>
              <a:defRPr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83" name="Google Shape;183;p29"/>
          <p:cNvSpPr txBox="1"/>
          <p:nvPr>
            <p:ph type="title"/>
          </p:nvPr>
        </p:nvSpPr>
        <p:spPr>
          <a:xfrm>
            <a:off x="826650" y="0"/>
            <a:ext cx="7490700" cy="775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 b="1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84" name="Google Shape;184;p29"/>
          <p:cNvSpPr txBox="1"/>
          <p:nvPr>
            <p:ph idx="2" type="subTitle"/>
          </p:nvPr>
        </p:nvSpPr>
        <p:spPr>
          <a:xfrm>
            <a:off x="826650" y="775800"/>
            <a:ext cx="7490700" cy="27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85" name="Google Shape;185;p29"/>
          <p:cNvSpPr txBox="1"/>
          <p:nvPr>
            <p:ph idx="12" type="sldNum"/>
          </p:nvPr>
        </p:nvSpPr>
        <p:spPr>
          <a:xfrm>
            <a:off x="103328" y="4733944"/>
            <a:ext cx="360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86" name="Google Shape;186;p29"/>
          <p:cNvSpPr txBox="1"/>
          <p:nvPr/>
        </p:nvSpPr>
        <p:spPr>
          <a:xfrm>
            <a:off x="442350" y="4826194"/>
            <a:ext cx="765300" cy="20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Red Hat</a:t>
            </a:r>
            <a:endParaRPr sz="60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ark - text only - subtitle">
  <p:cSld name="CUSTOM_1_3_1">
    <p:bg>
      <p:bgPr>
        <a:solidFill>
          <a:srgbClr val="02414D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0"/>
          <p:cNvSpPr txBox="1"/>
          <p:nvPr>
            <p:ph idx="1" type="body"/>
          </p:nvPr>
        </p:nvSpPr>
        <p:spPr>
          <a:xfrm>
            <a:off x="826700" y="1046325"/>
            <a:ext cx="7490700" cy="3376800"/>
          </a:xfrm>
          <a:prstGeom prst="rect">
            <a:avLst/>
          </a:prstGeom>
          <a:effectLst>
            <a:reflection blurRad="0" dir="5400000" dist="38100" endA="0" fadeDir="5400012" kx="0" rotWithShape="0" algn="bl" stPos="0" sy="-100000" ky="0"/>
          </a:effectLst>
        </p:spPr>
        <p:txBody>
          <a:bodyPr anchorCtr="0" anchor="t" bIns="91425" lIns="91425" spcFirstLastPara="1" rIns="91425" wrap="square" tIns="91425"/>
          <a:lstStyle>
            <a:lvl1pPr indent="-292100" lvl="0" marL="4572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Proxima Nova"/>
              <a:buChar char="●"/>
              <a:def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Proxima Nova"/>
              <a:buChar char="○"/>
              <a:def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Proxima Nova"/>
              <a:buChar char="■"/>
              <a:def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Proxima Nova"/>
              <a:buChar char="●"/>
              <a:def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Proxima Nova"/>
              <a:buChar char="○"/>
              <a:def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Proxima Nova"/>
              <a:buChar char="■"/>
              <a:def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Proxima Nova"/>
              <a:buChar char="●"/>
              <a:def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Proxima Nova"/>
              <a:buChar char="○"/>
              <a:def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Proxima Nova"/>
              <a:buChar char="■"/>
              <a:def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89" name="Google Shape;189;p30"/>
          <p:cNvSpPr txBox="1"/>
          <p:nvPr>
            <p:ph type="title"/>
          </p:nvPr>
        </p:nvSpPr>
        <p:spPr>
          <a:xfrm>
            <a:off x="826650" y="0"/>
            <a:ext cx="7490700" cy="775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Proxima Nova"/>
              <a:buNone/>
              <a:defRPr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Proxima Nova"/>
              <a:buNone/>
              <a:defRPr b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Proxima Nova"/>
              <a:buNone/>
              <a:defRPr b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Proxima Nova"/>
              <a:buNone/>
              <a:defRPr b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Proxima Nova"/>
              <a:buNone/>
              <a:defRPr b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Proxima Nova"/>
              <a:buNone/>
              <a:defRPr b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Proxima Nova"/>
              <a:buNone/>
              <a:defRPr b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Proxima Nova"/>
              <a:buNone/>
              <a:defRPr b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Proxima Nova"/>
              <a:buNone/>
              <a:defRPr b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90" name="Google Shape;190;p30"/>
          <p:cNvSpPr txBox="1"/>
          <p:nvPr>
            <p:ph idx="2" type="subTitle"/>
          </p:nvPr>
        </p:nvSpPr>
        <p:spPr>
          <a:xfrm>
            <a:off x="826650" y="775800"/>
            <a:ext cx="7490700" cy="27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91" name="Google Shape;191;p30"/>
          <p:cNvSpPr txBox="1"/>
          <p:nvPr>
            <p:ph idx="12" type="sldNum"/>
          </p:nvPr>
        </p:nvSpPr>
        <p:spPr>
          <a:xfrm>
            <a:off x="103328" y="4733944"/>
            <a:ext cx="360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2" name="Google Shape;192;p30"/>
          <p:cNvSpPr txBox="1"/>
          <p:nvPr/>
        </p:nvSpPr>
        <p:spPr>
          <a:xfrm>
            <a:off x="442350" y="4826194"/>
            <a:ext cx="765300" cy="20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solidFill>
                  <a:srgbClr val="EFEFEF"/>
                </a:solidFill>
                <a:latin typeface="Proxima Nova"/>
                <a:ea typeface="Proxima Nova"/>
                <a:cs typeface="Proxima Nova"/>
                <a:sym typeface="Proxima Nova"/>
              </a:rPr>
              <a:t>Red Hat</a:t>
            </a:r>
            <a:endParaRPr sz="600">
              <a:solidFill>
                <a:srgbClr val="EFEFE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red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2"/>
          <p:cNvSpPr txBox="1"/>
          <p:nvPr>
            <p:ph type="title"/>
          </p:nvPr>
        </p:nvSpPr>
        <p:spPr>
          <a:xfrm>
            <a:off x="1821825" y="2171700"/>
            <a:ext cx="5943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9pPr>
          </a:lstStyle>
          <a:p/>
        </p:txBody>
      </p:sp>
      <p:sp>
        <p:nvSpPr>
          <p:cNvPr id="196" name="Google Shape;196;p32"/>
          <p:cNvSpPr txBox="1"/>
          <p:nvPr>
            <p:ph idx="1" type="subTitle"/>
          </p:nvPr>
        </p:nvSpPr>
        <p:spPr>
          <a:xfrm>
            <a:off x="1821825" y="3048000"/>
            <a:ext cx="50292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"/>
                <a:ea typeface="Overpass"/>
                <a:cs typeface="Overpass"/>
                <a:sym typeface="Overpas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"/>
                <a:ea typeface="Overpass"/>
                <a:cs typeface="Overpass"/>
                <a:sym typeface="Overpas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"/>
                <a:ea typeface="Overpass"/>
                <a:cs typeface="Overpass"/>
                <a:sym typeface="Overpas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"/>
                <a:ea typeface="Overpass"/>
                <a:cs typeface="Overpass"/>
                <a:sym typeface="Overpas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"/>
                <a:ea typeface="Overpass"/>
                <a:cs typeface="Overpass"/>
                <a:sym typeface="Overpas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"/>
                <a:ea typeface="Overpass"/>
                <a:cs typeface="Overpass"/>
                <a:sym typeface="Overpas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"/>
                <a:ea typeface="Overpass"/>
                <a:cs typeface="Overpass"/>
                <a:sym typeface="Overpas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"/>
                <a:ea typeface="Overpass"/>
                <a:cs typeface="Overpass"/>
                <a:sym typeface="Overpass"/>
              </a:defRPr>
            </a:lvl9pPr>
          </a:lstStyle>
          <a:p/>
        </p:txBody>
      </p:sp>
      <p:sp>
        <p:nvSpPr>
          <p:cNvPr id="197" name="Google Shape;197;p32"/>
          <p:cNvSpPr txBox="1"/>
          <p:nvPr>
            <p:ph idx="2" type="subTitle"/>
          </p:nvPr>
        </p:nvSpPr>
        <p:spPr>
          <a:xfrm>
            <a:off x="1821825" y="3505200"/>
            <a:ext cx="4572000" cy="12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Overpass"/>
                <a:ea typeface="Overpass"/>
                <a:cs typeface="Overpass"/>
                <a:sym typeface="Overpas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Overpass"/>
                <a:ea typeface="Overpass"/>
                <a:cs typeface="Overpass"/>
                <a:sym typeface="Overpas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Overpass"/>
                <a:ea typeface="Overpass"/>
                <a:cs typeface="Overpass"/>
                <a:sym typeface="Overpas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Overpass"/>
                <a:ea typeface="Overpass"/>
                <a:cs typeface="Overpass"/>
                <a:sym typeface="Overpas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Overpass"/>
                <a:ea typeface="Overpass"/>
                <a:cs typeface="Overpass"/>
                <a:sym typeface="Overpas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Overpass"/>
                <a:ea typeface="Overpass"/>
                <a:cs typeface="Overpass"/>
                <a:sym typeface="Overpas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Overpass"/>
                <a:ea typeface="Overpass"/>
                <a:cs typeface="Overpass"/>
                <a:sym typeface="Overpas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Overpass"/>
                <a:ea typeface="Overpass"/>
                <a:cs typeface="Overpass"/>
                <a:sym typeface="Overpas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xt only">
  <p:cSld name="CUSTOM_1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 txBox="1"/>
          <p:nvPr>
            <p:ph idx="1" type="body"/>
          </p:nvPr>
        </p:nvSpPr>
        <p:spPr>
          <a:xfrm>
            <a:off x="826700" y="1244925"/>
            <a:ext cx="7490700" cy="3353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292100" lvl="0" marL="457200" rtl="0">
              <a:spcBef>
                <a:spcPts val="600"/>
              </a:spcBef>
              <a:spcAft>
                <a:spcPts val="0"/>
              </a:spcAft>
              <a:buSzPts val="1000"/>
              <a:buFont typeface="Proxima Nova"/>
              <a:buChar char="●"/>
              <a:defRPr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36" name="Google Shape;36;p4"/>
          <p:cNvSpPr txBox="1"/>
          <p:nvPr>
            <p:ph type="title"/>
          </p:nvPr>
        </p:nvSpPr>
        <p:spPr>
          <a:xfrm>
            <a:off x="826650" y="0"/>
            <a:ext cx="7490700" cy="1063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 b="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 Red">
  <p:cSld name="Title Slide Red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tructure">
  <p:cSld name="structure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5"/>
          <p:cNvSpPr txBox="1"/>
          <p:nvPr>
            <p:ph type="title"/>
          </p:nvPr>
        </p:nvSpPr>
        <p:spPr>
          <a:xfrm>
            <a:off x="1821825" y="2171700"/>
            <a:ext cx="5943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xima Nova"/>
              <a:buNone/>
              <a:defRPr b="1" i="0" sz="24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xima Nova"/>
              <a:buNone/>
              <a:defRPr b="1" sz="2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xima Nova"/>
              <a:buNone/>
              <a:defRPr b="1" sz="2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xima Nova"/>
              <a:buNone/>
              <a:defRPr b="1" sz="2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xima Nova"/>
              <a:buNone/>
              <a:defRPr b="1" sz="2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xima Nova"/>
              <a:buNone/>
              <a:defRPr b="1" sz="2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xima Nova"/>
              <a:buNone/>
              <a:defRPr b="1" sz="2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xima Nova"/>
              <a:buNone/>
              <a:defRPr b="1" sz="2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xima Nova"/>
              <a:buNone/>
              <a:defRPr b="1" sz="2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03" name="Google Shape;203;p35"/>
          <p:cNvSpPr txBox="1"/>
          <p:nvPr>
            <p:ph idx="1" type="subTitle"/>
          </p:nvPr>
        </p:nvSpPr>
        <p:spPr>
          <a:xfrm>
            <a:off x="1821825" y="3048000"/>
            <a:ext cx="50292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roxima Nova"/>
              <a:buNone/>
              <a:defRPr b="0" i="0" sz="16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None/>
              <a:defRPr b="0" i="0" sz="16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None/>
              <a:defRPr b="0" i="0" sz="16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None/>
              <a:defRPr b="0" i="0" sz="16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None/>
              <a:defRPr b="0" i="0" sz="16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None/>
              <a:defRPr b="0" i="0" sz="16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None/>
              <a:defRPr b="0" i="0" sz="16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None/>
              <a:defRPr b="0" i="0" sz="16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None/>
              <a:defRPr b="0" i="0" sz="16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04" name="Google Shape;204;p35"/>
          <p:cNvSpPr txBox="1"/>
          <p:nvPr>
            <p:ph idx="2" type="subTitle"/>
          </p:nvPr>
        </p:nvSpPr>
        <p:spPr>
          <a:xfrm>
            <a:off x="1821825" y="3505200"/>
            <a:ext cx="4572000" cy="12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roxima Nova"/>
              <a:buNone/>
              <a:defRPr b="0" i="0" sz="12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None/>
              <a:defRPr b="0" i="0" sz="12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None/>
              <a:defRPr b="0" i="0" sz="12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None/>
              <a:defRPr b="0" i="0" sz="12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None/>
              <a:defRPr b="0" i="0" sz="12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None/>
              <a:defRPr b="0" i="0" sz="12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None/>
              <a:defRPr b="0" i="0" sz="12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None/>
              <a:defRPr b="0" i="0" sz="12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None/>
              <a:defRPr b="0" i="0" sz="12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05" name="Google Shape;205;p3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buNone/>
              <a:def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buNone/>
              <a:def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buNone/>
              <a:def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buNone/>
              <a:def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buNone/>
              <a:def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buNone/>
              <a:def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buNone/>
              <a:def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buNone/>
              <a:def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Slide">
  <p:cSld name="Content Slide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6"/>
          <p:cNvSpPr txBox="1"/>
          <p:nvPr>
            <p:ph type="title"/>
          </p:nvPr>
        </p:nvSpPr>
        <p:spPr>
          <a:xfrm>
            <a:off x="134350" y="104500"/>
            <a:ext cx="4060800" cy="35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None/>
              <a:defRPr sz="1800">
                <a:solidFill>
                  <a:srgbClr val="434343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None/>
              <a:defRPr sz="1800">
                <a:solidFill>
                  <a:srgbClr val="434343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None/>
              <a:defRPr sz="1800">
                <a:solidFill>
                  <a:srgbClr val="434343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None/>
              <a:defRPr sz="1800">
                <a:solidFill>
                  <a:srgbClr val="434343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None/>
              <a:defRPr sz="1800">
                <a:solidFill>
                  <a:srgbClr val="434343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None/>
              <a:defRPr sz="1800">
                <a:solidFill>
                  <a:srgbClr val="434343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None/>
              <a:defRPr sz="1800">
                <a:solidFill>
                  <a:srgbClr val="434343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208" name="Google Shape;208;p3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434343"/>
                </a:solidFill>
              </a:defRPr>
            </a:lvl1pPr>
            <a:lvl2pPr lvl="1">
              <a:buNone/>
              <a:defRPr>
                <a:solidFill>
                  <a:srgbClr val="434343"/>
                </a:solidFill>
              </a:defRPr>
            </a:lvl2pPr>
            <a:lvl3pPr lvl="2">
              <a:buNone/>
              <a:defRPr>
                <a:solidFill>
                  <a:srgbClr val="434343"/>
                </a:solidFill>
              </a:defRPr>
            </a:lvl3pPr>
            <a:lvl4pPr lvl="3">
              <a:buNone/>
              <a:defRPr>
                <a:solidFill>
                  <a:srgbClr val="434343"/>
                </a:solidFill>
              </a:defRPr>
            </a:lvl4pPr>
            <a:lvl5pPr lvl="4">
              <a:buNone/>
              <a:defRPr>
                <a:solidFill>
                  <a:srgbClr val="434343"/>
                </a:solidFill>
              </a:defRPr>
            </a:lvl5pPr>
            <a:lvl6pPr lvl="5">
              <a:buNone/>
              <a:defRPr>
                <a:solidFill>
                  <a:srgbClr val="434343"/>
                </a:solidFill>
              </a:defRPr>
            </a:lvl6pPr>
            <a:lvl7pPr lvl="6">
              <a:buNone/>
              <a:defRPr>
                <a:solidFill>
                  <a:srgbClr val="434343"/>
                </a:solidFill>
              </a:defRPr>
            </a:lvl7pPr>
            <a:lvl8pPr lvl="7">
              <a:buNone/>
              <a:defRPr>
                <a:solidFill>
                  <a:srgbClr val="434343"/>
                </a:solidFill>
              </a:defRPr>
            </a:lvl8pPr>
            <a:lvl9pPr lvl="8">
              <a:buNone/>
              <a:defRPr>
                <a:solidFill>
                  <a:srgbClr val="434343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11" name="Google Shape;211;p37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2" name="Google Shape;212;p37"/>
          <p:cNvSpPr txBox="1"/>
          <p:nvPr>
            <p:ph idx="12" type="sldNum"/>
          </p:nvPr>
        </p:nvSpPr>
        <p:spPr>
          <a:xfrm>
            <a:off x="7718591" y="47498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lternate">
  <p:cSld name="Alternate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9"/>
          <p:cNvSpPr txBox="1"/>
          <p:nvPr>
            <p:ph type="title"/>
          </p:nvPr>
        </p:nvSpPr>
        <p:spPr>
          <a:xfrm>
            <a:off x="134350" y="104500"/>
            <a:ext cx="4060800" cy="35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None/>
              <a:defRPr sz="1800">
                <a:solidFill>
                  <a:srgbClr val="434343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None/>
              <a:defRPr sz="1800">
                <a:solidFill>
                  <a:srgbClr val="434343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None/>
              <a:defRPr sz="1800">
                <a:solidFill>
                  <a:srgbClr val="434343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None/>
              <a:defRPr sz="1800">
                <a:solidFill>
                  <a:srgbClr val="434343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None/>
              <a:defRPr sz="1800">
                <a:solidFill>
                  <a:srgbClr val="434343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None/>
              <a:defRPr sz="1800">
                <a:solidFill>
                  <a:srgbClr val="434343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None/>
              <a:defRPr sz="1800">
                <a:solidFill>
                  <a:srgbClr val="434343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217" name="Google Shape;217;p3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434343"/>
                </a:solidFill>
              </a:defRPr>
            </a:lvl1pPr>
            <a:lvl2pPr lvl="1">
              <a:buNone/>
              <a:defRPr>
                <a:solidFill>
                  <a:srgbClr val="434343"/>
                </a:solidFill>
              </a:defRPr>
            </a:lvl2pPr>
            <a:lvl3pPr lvl="2">
              <a:buNone/>
              <a:defRPr>
                <a:solidFill>
                  <a:srgbClr val="434343"/>
                </a:solidFill>
              </a:defRPr>
            </a:lvl3pPr>
            <a:lvl4pPr lvl="3">
              <a:buNone/>
              <a:defRPr>
                <a:solidFill>
                  <a:srgbClr val="434343"/>
                </a:solidFill>
              </a:defRPr>
            </a:lvl4pPr>
            <a:lvl5pPr lvl="4">
              <a:buNone/>
              <a:defRPr>
                <a:solidFill>
                  <a:srgbClr val="434343"/>
                </a:solidFill>
              </a:defRPr>
            </a:lvl5pPr>
            <a:lvl6pPr lvl="5">
              <a:buNone/>
              <a:defRPr>
                <a:solidFill>
                  <a:srgbClr val="434343"/>
                </a:solidFill>
              </a:defRPr>
            </a:lvl6pPr>
            <a:lvl7pPr lvl="6">
              <a:buNone/>
              <a:defRPr>
                <a:solidFill>
                  <a:srgbClr val="434343"/>
                </a:solidFill>
              </a:defRPr>
            </a:lvl7pPr>
            <a:lvl8pPr lvl="7">
              <a:buNone/>
              <a:defRPr>
                <a:solidFill>
                  <a:srgbClr val="434343"/>
                </a:solidFill>
              </a:defRPr>
            </a:lvl8pPr>
            <a:lvl9pPr lvl="8">
              <a:buNone/>
              <a:defRPr>
                <a:solidFill>
                  <a:srgbClr val="434343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 Red">
  <p:cSld name="Title Slide Red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 Green">
  <p:cSld name="Title Slide Green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 Blue">
  <p:cSld name="Title Slide Blue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 Orange">
  <p:cSld name="Title Slide Orange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xt left, graphic right">
  <p:cSld name="CUSTOM_1_1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103328" y="4733944"/>
            <a:ext cx="3606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826700" y="1625925"/>
            <a:ext cx="3585000" cy="264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292100" lvl="0" marL="457200" rtl="0">
              <a:spcBef>
                <a:spcPts val="60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type="title"/>
          </p:nvPr>
        </p:nvSpPr>
        <p:spPr>
          <a:xfrm>
            <a:off x="826650" y="0"/>
            <a:ext cx="7490700" cy="1063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 b="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xt only">
  <p:cSld name="text only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4"/>
          <p:cNvSpPr txBox="1"/>
          <p:nvPr>
            <p:ph idx="1" type="body"/>
          </p:nvPr>
        </p:nvSpPr>
        <p:spPr>
          <a:xfrm>
            <a:off x="685800" y="1085850"/>
            <a:ext cx="77724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8" name="Google Shape;228;p44"/>
          <p:cNvSpPr txBox="1"/>
          <p:nvPr>
            <p:ph idx="11" type="ftr"/>
          </p:nvPr>
        </p:nvSpPr>
        <p:spPr>
          <a:xfrm>
            <a:off x="457200" y="4800600"/>
            <a:ext cx="7162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1400"/>
              <a:buFont typeface="Arial"/>
              <a:buNone/>
              <a:defRPr b="0" i="0" sz="800" u="none" cap="none" strike="noStrik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9" name="Google Shape;229;p44"/>
          <p:cNvSpPr txBox="1"/>
          <p:nvPr>
            <p:ph idx="12" type="sldNum"/>
          </p:nvPr>
        </p:nvSpPr>
        <p:spPr>
          <a:xfrm>
            <a:off x="-76200" y="4800600"/>
            <a:ext cx="533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75" lIns="91425" spcFirstLastPara="1" rIns="91425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Font typeface="Arial"/>
              <a:buNone/>
              <a:defRPr b="0" i="0" sz="8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Font typeface="Arial"/>
              <a:buNone/>
              <a:defRPr b="0" i="0" sz="8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Font typeface="Arial"/>
              <a:buNone/>
              <a:defRPr b="0" i="0" sz="8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Font typeface="Arial"/>
              <a:buNone/>
              <a:defRPr b="0" i="0" sz="8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Font typeface="Arial"/>
              <a:buNone/>
              <a:defRPr b="0" i="0" sz="8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Font typeface="Arial"/>
              <a:buNone/>
              <a:defRPr b="0" i="0" sz="8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Font typeface="Arial"/>
              <a:buNone/>
              <a:defRPr b="0" i="0" sz="8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Font typeface="Arial"/>
              <a:buNone/>
              <a:defRPr b="0" i="0" sz="8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Font typeface="Arial"/>
              <a:buNone/>
              <a:defRPr b="0" i="0" sz="8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0" name="Google Shape;230;p44"/>
          <p:cNvSpPr txBox="1"/>
          <p:nvPr>
            <p:ph type="title"/>
          </p:nvPr>
        </p:nvSpPr>
        <p:spPr>
          <a:xfrm>
            <a:off x="685800" y="0"/>
            <a:ext cx="77724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1" name="Google Shape;231;p44"/>
          <p:cNvSpPr txBox="1"/>
          <p:nvPr>
            <p:ph idx="2" type="body"/>
          </p:nvPr>
        </p:nvSpPr>
        <p:spPr>
          <a:xfrm>
            <a:off x="685800" y="1657350"/>
            <a:ext cx="77724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2" name="Google Shape;232;p44"/>
          <p:cNvSpPr txBox="1"/>
          <p:nvPr>
            <p:ph idx="3" type="body"/>
          </p:nvPr>
        </p:nvSpPr>
        <p:spPr>
          <a:xfrm>
            <a:off x="685800" y="2571750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5"/>
          <p:cNvSpPr txBox="1"/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9pPr>
          </a:lstStyle>
          <a:p/>
        </p:txBody>
      </p:sp>
      <p:sp>
        <p:nvSpPr>
          <p:cNvPr id="235" name="Google Shape;235;p4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000000"/>
                </a:solidFill>
              </a:defRPr>
            </a:lvl1pPr>
            <a:lvl2pPr lvl="1">
              <a:buNone/>
              <a:defRPr>
                <a:solidFill>
                  <a:srgbClr val="000000"/>
                </a:solidFill>
              </a:defRPr>
            </a:lvl2pPr>
            <a:lvl3pPr lvl="2">
              <a:buNone/>
              <a:defRPr>
                <a:solidFill>
                  <a:srgbClr val="000000"/>
                </a:solidFill>
              </a:defRPr>
            </a:lvl3pPr>
            <a:lvl4pPr lvl="3">
              <a:buNone/>
              <a:defRPr>
                <a:solidFill>
                  <a:srgbClr val="000000"/>
                </a:solidFill>
              </a:defRPr>
            </a:lvl4pPr>
            <a:lvl5pPr lvl="4">
              <a:buNone/>
              <a:defRPr>
                <a:solidFill>
                  <a:srgbClr val="000000"/>
                </a:solidFill>
              </a:defRPr>
            </a:lvl5pPr>
            <a:lvl6pPr lvl="5">
              <a:buNone/>
              <a:defRPr>
                <a:solidFill>
                  <a:srgbClr val="000000"/>
                </a:solidFill>
              </a:defRPr>
            </a:lvl6pPr>
            <a:lvl7pPr lvl="6">
              <a:buNone/>
              <a:defRPr>
                <a:solidFill>
                  <a:srgbClr val="000000"/>
                </a:solidFill>
              </a:defRPr>
            </a:lvl7pPr>
            <a:lvl8pPr lvl="7">
              <a:buNone/>
              <a:defRPr>
                <a:solidFill>
                  <a:srgbClr val="000000"/>
                </a:solidFill>
              </a:defRPr>
            </a:lvl8pPr>
            <a:lvl9pPr lvl="8">
              <a:buNone/>
              <a:defRPr>
                <a:solidFill>
                  <a:srgbClr val="000000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raphic left, text right">
  <p:cSld name="CUSTOM_1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103328" y="4733944"/>
            <a:ext cx="3606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" name="Google Shape;44;p6"/>
          <p:cNvSpPr txBox="1"/>
          <p:nvPr>
            <p:ph idx="1" type="body"/>
          </p:nvPr>
        </p:nvSpPr>
        <p:spPr>
          <a:xfrm>
            <a:off x="4732350" y="1625925"/>
            <a:ext cx="3585000" cy="264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292100" lvl="0" marL="457200" rtl="0">
              <a:spcBef>
                <a:spcPts val="60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type="title"/>
          </p:nvPr>
        </p:nvSpPr>
        <p:spPr>
          <a:xfrm>
            <a:off x="826650" y="0"/>
            <a:ext cx="7490700" cy="1063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 b="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2" type="subTitle"/>
          </p:nvPr>
        </p:nvSpPr>
        <p:spPr>
          <a:xfrm>
            <a:off x="826650" y="929775"/>
            <a:ext cx="7490700" cy="328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lumns, graphics">
  <p:cSld name="CUSTOM_2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103328" y="4733944"/>
            <a:ext cx="3606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" name="Google Shape;49;p7"/>
          <p:cNvSpPr txBox="1"/>
          <p:nvPr>
            <p:ph idx="1" type="subTitle"/>
          </p:nvPr>
        </p:nvSpPr>
        <p:spPr>
          <a:xfrm>
            <a:off x="4968475" y="2753153"/>
            <a:ext cx="3348900" cy="499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7"/>
          <p:cNvSpPr txBox="1"/>
          <p:nvPr>
            <p:ph idx="2" type="body"/>
          </p:nvPr>
        </p:nvSpPr>
        <p:spPr>
          <a:xfrm>
            <a:off x="4968350" y="3138578"/>
            <a:ext cx="3348900" cy="1341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 algn="ctr">
              <a:spcBef>
                <a:spcPts val="60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ctr">
              <a:spcBef>
                <a:spcPts val="48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ctr">
              <a:spcBef>
                <a:spcPts val="48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ctr">
              <a:spcBef>
                <a:spcPts val="36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ctr">
              <a:spcBef>
                <a:spcPts val="36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ctr">
              <a:spcBef>
                <a:spcPts val="36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ctr">
              <a:spcBef>
                <a:spcPts val="36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ctr">
              <a:spcBef>
                <a:spcPts val="36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ctr">
              <a:spcBef>
                <a:spcPts val="36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1" name="Google Shape;51;p7"/>
          <p:cNvSpPr txBox="1"/>
          <p:nvPr>
            <p:ph idx="3" type="subTitle"/>
          </p:nvPr>
        </p:nvSpPr>
        <p:spPr>
          <a:xfrm>
            <a:off x="826650" y="2753153"/>
            <a:ext cx="3348900" cy="499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2" name="Google Shape;52;p7"/>
          <p:cNvSpPr txBox="1"/>
          <p:nvPr>
            <p:ph idx="4" type="body"/>
          </p:nvPr>
        </p:nvSpPr>
        <p:spPr>
          <a:xfrm>
            <a:off x="826525" y="3138578"/>
            <a:ext cx="3348900" cy="1341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 algn="ctr">
              <a:spcBef>
                <a:spcPts val="60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ctr">
              <a:spcBef>
                <a:spcPts val="48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ctr">
              <a:spcBef>
                <a:spcPts val="48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ctr">
              <a:spcBef>
                <a:spcPts val="36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ctr">
              <a:spcBef>
                <a:spcPts val="36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ctr">
              <a:spcBef>
                <a:spcPts val="36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ctr">
              <a:spcBef>
                <a:spcPts val="36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ctr">
              <a:spcBef>
                <a:spcPts val="36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ctr">
              <a:spcBef>
                <a:spcPts val="36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3" name="Google Shape;53;p7"/>
          <p:cNvSpPr txBox="1"/>
          <p:nvPr>
            <p:ph type="title"/>
          </p:nvPr>
        </p:nvSpPr>
        <p:spPr>
          <a:xfrm>
            <a:off x="826650" y="0"/>
            <a:ext cx="7490700" cy="1063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 b="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54" name="Google Shape;54;p7"/>
          <p:cNvSpPr txBox="1"/>
          <p:nvPr>
            <p:ph idx="5" type="subTitle"/>
          </p:nvPr>
        </p:nvSpPr>
        <p:spPr>
          <a:xfrm>
            <a:off x="826650" y="929775"/>
            <a:ext cx="7490700" cy="328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lumns, text">
  <p:cSld name="CUSTOM_2_1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/>
          <p:nvPr>
            <p:ph idx="12" type="sldNum"/>
          </p:nvPr>
        </p:nvSpPr>
        <p:spPr>
          <a:xfrm>
            <a:off x="103328" y="4733944"/>
            <a:ext cx="3606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" name="Google Shape;57;p8"/>
          <p:cNvSpPr txBox="1"/>
          <p:nvPr>
            <p:ph idx="1" type="subTitle"/>
          </p:nvPr>
        </p:nvSpPr>
        <p:spPr>
          <a:xfrm>
            <a:off x="4968475" y="1867647"/>
            <a:ext cx="3348900" cy="499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8" name="Google Shape;58;p8"/>
          <p:cNvSpPr txBox="1"/>
          <p:nvPr>
            <p:ph idx="2" type="body"/>
          </p:nvPr>
        </p:nvSpPr>
        <p:spPr>
          <a:xfrm>
            <a:off x="4968350" y="2367377"/>
            <a:ext cx="3348900" cy="2074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 algn="ctr">
              <a:spcBef>
                <a:spcPts val="60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ctr">
              <a:spcBef>
                <a:spcPts val="48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ctr">
              <a:spcBef>
                <a:spcPts val="48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ctr">
              <a:spcBef>
                <a:spcPts val="36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ctr">
              <a:spcBef>
                <a:spcPts val="36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ctr">
              <a:spcBef>
                <a:spcPts val="36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ctr">
              <a:spcBef>
                <a:spcPts val="36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ctr">
              <a:spcBef>
                <a:spcPts val="36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ctr">
              <a:spcBef>
                <a:spcPts val="36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9" name="Google Shape;59;p8"/>
          <p:cNvSpPr txBox="1"/>
          <p:nvPr>
            <p:ph idx="3" type="subTitle"/>
          </p:nvPr>
        </p:nvSpPr>
        <p:spPr>
          <a:xfrm>
            <a:off x="826650" y="1867647"/>
            <a:ext cx="3348900" cy="499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60" name="Google Shape;60;p8"/>
          <p:cNvSpPr txBox="1"/>
          <p:nvPr>
            <p:ph idx="4" type="body"/>
          </p:nvPr>
        </p:nvSpPr>
        <p:spPr>
          <a:xfrm>
            <a:off x="826525" y="2367377"/>
            <a:ext cx="3348900" cy="2074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 algn="ctr">
              <a:spcBef>
                <a:spcPts val="60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ctr">
              <a:spcBef>
                <a:spcPts val="48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ctr">
              <a:spcBef>
                <a:spcPts val="48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ctr">
              <a:spcBef>
                <a:spcPts val="36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ctr">
              <a:spcBef>
                <a:spcPts val="36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ctr">
              <a:spcBef>
                <a:spcPts val="36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ctr">
              <a:spcBef>
                <a:spcPts val="36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ctr">
              <a:spcBef>
                <a:spcPts val="36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ctr">
              <a:spcBef>
                <a:spcPts val="36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1" name="Google Shape;61;p8"/>
          <p:cNvSpPr txBox="1"/>
          <p:nvPr>
            <p:ph type="title"/>
          </p:nvPr>
        </p:nvSpPr>
        <p:spPr>
          <a:xfrm>
            <a:off x="826650" y="0"/>
            <a:ext cx="7490700" cy="1063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 b="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62" name="Google Shape;62;p8"/>
          <p:cNvSpPr txBox="1"/>
          <p:nvPr>
            <p:ph idx="5" type="subTitle"/>
          </p:nvPr>
        </p:nvSpPr>
        <p:spPr>
          <a:xfrm>
            <a:off x="826650" y="929775"/>
            <a:ext cx="7490700" cy="328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hree columns, graphics">
  <p:cSld name="CUSTOM_2_1_1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103328" y="4733944"/>
            <a:ext cx="3606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5" name="Google Shape;65;p9"/>
          <p:cNvSpPr txBox="1"/>
          <p:nvPr>
            <p:ph idx="1" type="subTitle"/>
          </p:nvPr>
        </p:nvSpPr>
        <p:spPr>
          <a:xfrm>
            <a:off x="826650" y="2644932"/>
            <a:ext cx="2208600" cy="579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66" name="Google Shape;66;p9"/>
          <p:cNvSpPr txBox="1"/>
          <p:nvPr>
            <p:ph idx="2" type="body"/>
          </p:nvPr>
        </p:nvSpPr>
        <p:spPr>
          <a:xfrm>
            <a:off x="826650" y="3110231"/>
            <a:ext cx="2208600" cy="121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 algn="ctr">
              <a:spcBef>
                <a:spcPts val="60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ctr">
              <a:spcBef>
                <a:spcPts val="48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ctr">
              <a:spcBef>
                <a:spcPts val="48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ctr">
              <a:spcBef>
                <a:spcPts val="36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ctr">
              <a:spcBef>
                <a:spcPts val="36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ctr">
              <a:spcBef>
                <a:spcPts val="36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ctr">
              <a:spcBef>
                <a:spcPts val="36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ctr">
              <a:spcBef>
                <a:spcPts val="36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ctr">
              <a:spcBef>
                <a:spcPts val="36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7" name="Google Shape;67;p9"/>
          <p:cNvSpPr txBox="1"/>
          <p:nvPr>
            <p:ph idx="3" type="subTitle"/>
          </p:nvPr>
        </p:nvSpPr>
        <p:spPr>
          <a:xfrm>
            <a:off x="3467638" y="2644932"/>
            <a:ext cx="2208600" cy="579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68" name="Google Shape;68;p9"/>
          <p:cNvSpPr txBox="1"/>
          <p:nvPr>
            <p:ph idx="4" type="body"/>
          </p:nvPr>
        </p:nvSpPr>
        <p:spPr>
          <a:xfrm>
            <a:off x="3467638" y="3110231"/>
            <a:ext cx="2208600" cy="121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 algn="ctr">
              <a:spcBef>
                <a:spcPts val="60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ctr">
              <a:spcBef>
                <a:spcPts val="48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ctr">
              <a:spcBef>
                <a:spcPts val="48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ctr">
              <a:spcBef>
                <a:spcPts val="36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ctr">
              <a:spcBef>
                <a:spcPts val="36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ctr">
              <a:spcBef>
                <a:spcPts val="36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ctr">
              <a:spcBef>
                <a:spcPts val="36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ctr">
              <a:spcBef>
                <a:spcPts val="36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ctr">
              <a:spcBef>
                <a:spcPts val="36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9"/>
          <p:cNvSpPr txBox="1"/>
          <p:nvPr>
            <p:ph idx="5" type="subTitle"/>
          </p:nvPr>
        </p:nvSpPr>
        <p:spPr>
          <a:xfrm>
            <a:off x="6108738" y="2644932"/>
            <a:ext cx="2208600" cy="579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70" name="Google Shape;70;p9"/>
          <p:cNvSpPr txBox="1"/>
          <p:nvPr>
            <p:ph idx="6" type="body"/>
          </p:nvPr>
        </p:nvSpPr>
        <p:spPr>
          <a:xfrm>
            <a:off x="6108738" y="3110231"/>
            <a:ext cx="2208600" cy="121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 algn="ctr">
              <a:spcBef>
                <a:spcPts val="60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ctr">
              <a:spcBef>
                <a:spcPts val="48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ctr">
              <a:spcBef>
                <a:spcPts val="48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ctr">
              <a:spcBef>
                <a:spcPts val="36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ctr">
              <a:spcBef>
                <a:spcPts val="36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ctr">
              <a:spcBef>
                <a:spcPts val="36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ctr">
              <a:spcBef>
                <a:spcPts val="36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ctr">
              <a:spcBef>
                <a:spcPts val="36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ctr">
              <a:spcBef>
                <a:spcPts val="36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1" name="Google Shape;71;p9"/>
          <p:cNvSpPr txBox="1"/>
          <p:nvPr>
            <p:ph type="title"/>
          </p:nvPr>
        </p:nvSpPr>
        <p:spPr>
          <a:xfrm>
            <a:off x="826650" y="0"/>
            <a:ext cx="7490700" cy="1063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 b="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2" name="Google Shape;72;p9"/>
          <p:cNvSpPr txBox="1"/>
          <p:nvPr>
            <p:ph idx="7" type="subTitle"/>
          </p:nvPr>
        </p:nvSpPr>
        <p:spPr>
          <a:xfrm>
            <a:off x="826650" y="929775"/>
            <a:ext cx="7490700" cy="328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hree columns, text">
  <p:cSld name="CUSTOM_2_1_1_1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/>
          <p:nvPr>
            <p:ph idx="12" type="sldNum"/>
          </p:nvPr>
        </p:nvSpPr>
        <p:spPr>
          <a:xfrm>
            <a:off x="103328" y="4733944"/>
            <a:ext cx="3606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5" name="Google Shape;75;p10"/>
          <p:cNvSpPr txBox="1"/>
          <p:nvPr>
            <p:ph idx="1" type="subTitle"/>
          </p:nvPr>
        </p:nvSpPr>
        <p:spPr>
          <a:xfrm>
            <a:off x="826650" y="1809825"/>
            <a:ext cx="2208600" cy="579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76" name="Google Shape;76;p10"/>
          <p:cNvSpPr txBox="1"/>
          <p:nvPr>
            <p:ph idx="2" type="body"/>
          </p:nvPr>
        </p:nvSpPr>
        <p:spPr>
          <a:xfrm>
            <a:off x="826650" y="2332275"/>
            <a:ext cx="2208600" cy="121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 algn="ctr">
              <a:spcBef>
                <a:spcPts val="60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ctr">
              <a:spcBef>
                <a:spcPts val="48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ctr">
              <a:spcBef>
                <a:spcPts val="48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ctr">
              <a:spcBef>
                <a:spcPts val="36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ctr">
              <a:spcBef>
                <a:spcPts val="36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ctr">
              <a:spcBef>
                <a:spcPts val="36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ctr">
              <a:spcBef>
                <a:spcPts val="36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ctr">
              <a:spcBef>
                <a:spcPts val="36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ctr">
              <a:spcBef>
                <a:spcPts val="36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7" name="Google Shape;77;p10"/>
          <p:cNvSpPr txBox="1"/>
          <p:nvPr>
            <p:ph idx="3" type="subTitle"/>
          </p:nvPr>
        </p:nvSpPr>
        <p:spPr>
          <a:xfrm>
            <a:off x="3467638" y="1809825"/>
            <a:ext cx="2208600" cy="579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78" name="Google Shape;78;p10"/>
          <p:cNvSpPr txBox="1"/>
          <p:nvPr>
            <p:ph idx="4" type="body"/>
          </p:nvPr>
        </p:nvSpPr>
        <p:spPr>
          <a:xfrm>
            <a:off x="3467638" y="2332275"/>
            <a:ext cx="2208600" cy="121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 algn="ctr">
              <a:spcBef>
                <a:spcPts val="60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ctr">
              <a:spcBef>
                <a:spcPts val="48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ctr">
              <a:spcBef>
                <a:spcPts val="48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ctr">
              <a:spcBef>
                <a:spcPts val="36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ctr">
              <a:spcBef>
                <a:spcPts val="36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ctr">
              <a:spcBef>
                <a:spcPts val="36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ctr">
              <a:spcBef>
                <a:spcPts val="36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ctr">
              <a:spcBef>
                <a:spcPts val="36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ctr">
              <a:spcBef>
                <a:spcPts val="36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9" name="Google Shape;79;p10"/>
          <p:cNvSpPr txBox="1"/>
          <p:nvPr>
            <p:ph idx="5" type="subTitle"/>
          </p:nvPr>
        </p:nvSpPr>
        <p:spPr>
          <a:xfrm>
            <a:off x="6108738" y="1809825"/>
            <a:ext cx="2208600" cy="579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80" name="Google Shape;80;p10"/>
          <p:cNvSpPr txBox="1"/>
          <p:nvPr>
            <p:ph idx="6" type="body"/>
          </p:nvPr>
        </p:nvSpPr>
        <p:spPr>
          <a:xfrm>
            <a:off x="6108738" y="2332275"/>
            <a:ext cx="2208600" cy="121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 algn="ctr">
              <a:spcBef>
                <a:spcPts val="60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ctr">
              <a:spcBef>
                <a:spcPts val="48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ctr">
              <a:spcBef>
                <a:spcPts val="48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ctr">
              <a:spcBef>
                <a:spcPts val="36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ctr">
              <a:spcBef>
                <a:spcPts val="36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ctr">
              <a:spcBef>
                <a:spcPts val="36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ctr">
              <a:spcBef>
                <a:spcPts val="36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ctr">
              <a:spcBef>
                <a:spcPts val="36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ctr">
              <a:spcBef>
                <a:spcPts val="36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1" name="Google Shape;81;p10"/>
          <p:cNvSpPr txBox="1"/>
          <p:nvPr>
            <p:ph type="title"/>
          </p:nvPr>
        </p:nvSpPr>
        <p:spPr>
          <a:xfrm>
            <a:off x="826650" y="0"/>
            <a:ext cx="7490700" cy="1063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 b="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2" name="Google Shape;82;p10"/>
          <p:cNvSpPr txBox="1"/>
          <p:nvPr>
            <p:ph idx="7" type="subTitle"/>
          </p:nvPr>
        </p:nvSpPr>
        <p:spPr>
          <a:xfrm>
            <a:off x="826650" y="929775"/>
            <a:ext cx="7490700" cy="328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21" Type="http://schemas.openxmlformats.org/officeDocument/2006/relationships/theme" Target="../theme/theme4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3.xml"/><Relationship Id="rId19" Type="http://schemas.openxmlformats.org/officeDocument/2006/relationships/slideLayout" Target="../slideLayouts/slideLayout17.xml"/><Relationship Id="rId6" Type="http://schemas.openxmlformats.org/officeDocument/2006/relationships/slideLayout" Target="../slideLayouts/slideLayout4.xml"/><Relationship Id="rId1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6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8.xml"/><Relationship Id="rId1" Type="http://schemas.openxmlformats.org/officeDocument/2006/relationships/image" Target="../media/image7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0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" type="body"/>
          </p:nvPr>
        </p:nvSpPr>
        <p:spPr>
          <a:xfrm>
            <a:off x="826650" y="1360219"/>
            <a:ext cx="7490700" cy="30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●"/>
              <a:defRPr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○"/>
              <a:defRPr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■"/>
              <a:defRPr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●"/>
              <a:defRPr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○"/>
              <a:defRPr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■"/>
              <a:defRPr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●"/>
              <a:defRPr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○"/>
              <a:defRPr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■"/>
              <a:defRPr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Google Shape;7;p1"/>
          <p:cNvSpPr txBox="1"/>
          <p:nvPr/>
        </p:nvSpPr>
        <p:spPr>
          <a:xfrm>
            <a:off x="413050" y="4733944"/>
            <a:ext cx="7659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OPENSHIFT</a:t>
            </a:r>
            <a:endParaRPr sz="8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descr="logo_interior_black.png" id="8" name="Google Shape;8;p1"/>
          <p:cNvPicPr preferRelativeResize="0"/>
          <p:nvPr/>
        </p:nvPicPr>
        <p:blipFill rotWithShape="1">
          <a:blip r:embed="rId2">
            <a:alphaModFix/>
          </a:blip>
          <a:srcRect b="386" l="0" r="0" t="396"/>
          <a:stretch/>
        </p:blipFill>
        <p:spPr>
          <a:xfrm>
            <a:off x="8327450" y="4819525"/>
            <a:ext cx="654674" cy="2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"/>
          <p:cNvSpPr txBox="1"/>
          <p:nvPr>
            <p:ph type="title"/>
          </p:nvPr>
        </p:nvSpPr>
        <p:spPr>
          <a:xfrm>
            <a:off x="826650" y="0"/>
            <a:ext cx="7490700" cy="1063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/>
          <p:nvPr>
            <p:ph idx="1" type="body"/>
          </p:nvPr>
        </p:nvSpPr>
        <p:spPr>
          <a:xfrm>
            <a:off x="826650" y="929101"/>
            <a:ext cx="7490700" cy="3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●"/>
              <a:defRPr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○"/>
              <a:defRPr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■"/>
              <a:defRPr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●"/>
              <a:defRPr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○"/>
              <a:defRPr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■"/>
              <a:defRPr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●"/>
              <a:defRPr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○"/>
              <a:defRPr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■"/>
              <a:defRPr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pic>
        <p:nvPicPr>
          <p:cNvPr descr="logo_interior_black.png" id="130" name="Google Shape;130;p20"/>
          <p:cNvPicPr preferRelativeResize="0"/>
          <p:nvPr/>
        </p:nvPicPr>
        <p:blipFill rotWithShape="1">
          <a:blip r:embed="rId2">
            <a:alphaModFix/>
          </a:blip>
          <a:srcRect b="386" l="0" r="0" t="396"/>
          <a:stretch/>
        </p:blipFill>
        <p:spPr>
          <a:xfrm>
            <a:off x="8327450" y="4819525"/>
            <a:ext cx="654674" cy="2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0"/>
          <p:cNvSpPr txBox="1"/>
          <p:nvPr>
            <p:ph type="title"/>
          </p:nvPr>
        </p:nvSpPr>
        <p:spPr>
          <a:xfrm>
            <a:off x="826650" y="76200"/>
            <a:ext cx="7490700" cy="7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Proxima Nova"/>
              <a:buNone/>
              <a:defRPr b="1" sz="28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32" name="Google Shape;132;p2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76" r:id="rId2"/>
    <p:sldLayoutId id="2147483677" r:id="rId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tx1"/>
                </a:solidFill>
              </a:defRPr>
            </a:lvl1pPr>
            <a:lvl2pPr lvl="1" algn="r">
              <a:buNone/>
              <a:defRPr sz="1300">
                <a:solidFill>
                  <a:schemeClr val="tx1"/>
                </a:solidFill>
              </a:defRPr>
            </a:lvl2pPr>
            <a:lvl3pPr lvl="2" algn="r">
              <a:buNone/>
              <a:defRPr sz="1300">
                <a:solidFill>
                  <a:schemeClr val="tx1"/>
                </a:solidFill>
              </a:defRPr>
            </a:lvl3pPr>
            <a:lvl4pPr lvl="3" algn="r">
              <a:buNone/>
              <a:defRPr sz="1300">
                <a:solidFill>
                  <a:schemeClr val="tx1"/>
                </a:solidFill>
              </a:defRPr>
            </a:lvl4pPr>
            <a:lvl5pPr lvl="4" algn="r">
              <a:buNone/>
              <a:defRPr sz="1300">
                <a:solidFill>
                  <a:schemeClr val="tx1"/>
                </a:solidFill>
              </a:defRPr>
            </a:lvl5pPr>
            <a:lvl6pPr lvl="5" algn="r">
              <a:buNone/>
              <a:defRPr sz="1300">
                <a:solidFill>
                  <a:schemeClr val="tx1"/>
                </a:solidFill>
              </a:defRPr>
            </a:lvl6pPr>
            <a:lvl7pPr lvl="6" algn="r">
              <a:buNone/>
              <a:defRPr sz="1300">
                <a:solidFill>
                  <a:schemeClr val="tx1"/>
                </a:solidFill>
              </a:defRPr>
            </a:lvl7pPr>
            <a:lvl8pPr lvl="7" algn="r">
              <a:buNone/>
              <a:defRPr sz="1300">
                <a:solidFill>
                  <a:schemeClr val="tx1"/>
                </a:solidFill>
              </a:defRPr>
            </a:lvl8pPr>
            <a:lvl9pPr lvl="8" algn="r">
              <a:buNone/>
              <a:defRPr sz="1300">
                <a:solidFill>
                  <a:schemeClr val="tx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6"/>
          <p:cNvSpPr txBox="1"/>
          <p:nvPr>
            <p:ph type="title"/>
          </p:nvPr>
        </p:nvSpPr>
        <p:spPr>
          <a:xfrm>
            <a:off x="1821825" y="2171700"/>
            <a:ext cx="5943600" cy="68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Discussing an OVS/OVN Split	</a:t>
            </a:r>
            <a:endParaRPr/>
          </a:p>
        </p:txBody>
      </p:sp>
      <p:sp>
        <p:nvSpPr>
          <p:cNvPr id="241" name="Google Shape;241;p46"/>
          <p:cNvSpPr txBox="1"/>
          <p:nvPr>
            <p:ph idx="1" type="subTitle"/>
          </p:nvPr>
        </p:nvSpPr>
        <p:spPr>
          <a:xfrm>
            <a:off x="1821825" y="3048000"/>
            <a:ext cx="5029200" cy="28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Maybe Answering Some Questions</a:t>
            </a:r>
            <a:endParaRPr/>
          </a:p>
        </p:txBody>
      </p:sp>
      <p:sp>
        <p:nvSpPr>
          <p:cNvPr id="242" name="Google Shape;242;p46"/>
          <p:cNvSpPr txBox="1"/>
          <p:nvPr>
            <p:ph idx="2" type="subTitle"/>
          </p:nvPr>
        </p:nvSpPr>
        <p:spPr>
          <a:xfrm>
            <a:off x="1821825" y="3505200"/>
            <a:ext cx="4572000" cy="120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Mark Michelson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Senior Software Developer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Red Hat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mmichels@redhat.com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55"/>
          <p:cNvSpPr txBox="1"/>
          <p:nvPr>
            <p:ph idx="1" type="body"/>
          </p:nvPr>
        </p:nvSpPr>
        <p:spPr>
          <a:xfrm>
            <a:off x="826700" y="1046325"/>
            <a:ext cx="7490700" cy="337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We can distribute new builds of OVN without requiring any changes to OVS.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OVN can be upgraded without the need to also upgrade OVS.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However…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We don’t have a way of versioning OVN independently of OVS. OVN must still release at the same pace as OVS.</a:t>
            </a:r>
            <a:endParaRPr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307" name="Google Shape;307;p55"/>
          <p:cNvSpPr txBox="1"/>
          <p:nvPr>
            <p:ph type="title"/>
          </p:nvPr>
        </p:nvSpPr>
        <p:spPr>
          <a:xfrm>
            <a:off x="826650" y="0"/>
            <a:ext cx="7490700" cy="7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Phase 1 Benefits</a:t>
            </a:r>
            <a:endParaRPr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308" name="Google Shape;308;p55"/>
          <p:cNvSpPr txBox="1"/>
          <p:nvPr>
            <p:ph idx="2" type="subTitle"/>
          </p:nvPr>
        </p:nvSpPr>
        <p:spPr>
          <a:xfrm>
            <a:off x="826650" y="775800"/>
            <a:ext cx="7490700" cy="27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55"/>
          <p:cNvSpPr txBox="1"/>
          <p:nvPr>
            <p:ph idx="12" type="sldNum"/>
          </p:nvPr>
        </p:nvSpPr>
        <p:spPr>
          <a:xfrm>
            <a:off x="103328" y="4733944"/>
            <a:ext cx="360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56"/>
          <p:cNvSpPr txBox="1"/>
          <p:nvPr>
            <p:ph idx="1" type="body"/>
          </p:nvPr>
        </p:nvSpPr>
        <p:spPr>
          <a:xfrm>
            <a:off x="826700" y="1046325"/>
            <a:ext cx="7490700" cy="337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What is shared between OVN and OVS?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-292100" lvl="0" marL="457200" rtl="0" algn="l">
              <a:spcBef>
                <a:spcPts val="600"/>
              </a:spcBef>
              <a:spcAft>
                <a:spcPts val="0"/>
              </a:spcAft>
              <a:buSzPts val="1000"/>
              <a:buFont typeface="Overpass"/>
              <a:buChar char="●"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C code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SzPts val="1000"/>
              <a:buFont typeface="Overpass"/>
              <a:buChar char="○"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Memory allocation, hashmaps, IP address manipulation, etc.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Overpass"/>
              <a:buChar char="●"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Test utilities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SzPts val="1000"/>
              <a:buFont typeface="Overpass"/>
              <a:buChar char="○"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M4 functions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SzPts val="1000"/>
              <a:buFont typeface="Overpass"/>
              <a:buChar char="○"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Test programs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Overpass"/>
              <a:buChar char="●"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Build utilities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Overpass"/>
              <a:buChar char="●"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Documentation</a:t>
            </a:r>
            <a:endParaRPr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315" name="Google Shape;315;p56"/>
          <p:cNvSpPr txBox="1"/>
          <p:nvPr>
            <p:ph type="title"/>
          </p:nvPr>
        </p:nvSpPr>
        <p:spPr>
          <a:xfrm>
            <a:off x="826650" y="0"/>
            <a:ext cx="7490700" cy="7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Part 3: Code Separation</a:t>
            </a:r>
            <a:endParaRPr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316" name="Google Shape;316;p56"/>
          <p:cNvSpPr txBox="1"/>
          <p:nvPr>
            <p:ph idx="2" type="subTitle"/>
          </p:nvPr>
        </p:nvSpPr>
        <p:spPr>
          <a:xfrm>
            <a:off x="826650" y="775800"/>
            <a:ext cx="7490700" cy="27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AKA The big one</a:t>
            </a:r>
            <a:endParaRPr/>
          </a:p>
        </p:txBody>
      </p:sp>
      <p:sp>
        <p:nvSpPr>
          <p:cNvPr id="317" name="Google Shape;317;p56"/>
          <p:cNvSpPr txBox="1"/>
          <p:nvPr>
            <p:ph idx="12" type="sldNum"/>
          </p:nvPr>
        </p:nvSpPr>
        <p:spPr>
          <a:xfrm>
            <a:off x="103328" y="4733944"/>
            <a:ext cx="360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57"/>
          <p:cNvSpPr txBox="1"/>
          <p:nvPr>
            <p:ph idx="1" type="body"/>
          </p:nvPr>
        </p:nvSpPr>
        <p:spPr>
          <a:xfrm>
            <a:off x="826700" y="1046325"/>
            <a:ext cx="7490700" cy="337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What is shared between OVN and OVS?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-292100" lvl="0" marL="457200" rtl="0" algn="l">
              <a:spcBef>
                <a:spcPts val="600"/>
              </a:spcBef>
              <a:spcAft>
                <a:spcPts val="0"/>
              </a:spcAft>
              <a:buSzPts val="1000"/>
              <a:buFont typeface="Overpass"/>
              <a:buChar char="●"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OVSDB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Overpass"/>
              <a:buChar char="●"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C code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SzPts val="1000"/>
              <a:buFont typeface="Overpass"/>
              <a:buChar char="○"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Memory allocation, hashmaps, IP address manipulation, etc.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Overpass"/>
              <a:buChar char="●"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Test utilities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SzPts val="1000"/>
              <a:buFont typeface="Overpass"/>
              <a:buChar char="○"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M4 macros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SzPts val="1000"/>
              <a:buFont typeface="Overpass"/>
              <a:buChar char="○"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C and python test utilities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Overpass"/>
              <a:buChar char="●"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Miscellaneous utilities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SzPts val="1000"/>
              <a:buFont typeface="Overpass"/>
              <a:buChar char="○"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checkpatch</a:t>
            </a:r>
            <a:endParaRPr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323" name="Google Shape;323;p57"/>
          <p:cNvSpPr txBox="1"/>
          <p:nvPr>
            <p:ph type="title"/>
          </p:nvPr>
        </p:nvSpPr>
        <p:spPr>
          <a:xfrm>
            <a:off x="826650" y="0"/>
            <a:ext cx="7490700" cy="7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Part 3: Code Separation</a:t>
            </a:r>
            <a:endParaRPr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324" name="Google Shape;324;p57"/>
          <p:cNvSpPr txBox="1"/>
          <p:nvPr>
            <p:ph idx="2" type="subTitle"/>
          </p:nvPr>
        </p:nvSpPr>
        <p:spPr>
          <a:xfrm>
            <a:off x="826650" y="775800"/>
            <a:ext cx="7490700" cy="27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57"/>
          <p:cNvSpPr txBox="1"/>
          <p:nvPr>
            <p:ph idx="12" type="sldNum"/>
          </p:nvPr>
        </p:nvSpPr>
        <p:spPr>
          <a:xfrm>
            <a:off x="103328" y="4733944"/>
            <a:ext cx="360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58"/>
          <p:cNvSpPr txBox="1"/>
          <p:nvPr>
            <p:ph idx="1" type="body"/>
          </p:nvPr>
        </p:nvSpPr>
        <p:spPr>
          <a:xfrm>
            <a:off x="826700" y="1046325"/>
            <a:ext cx="7490700" cy="337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Strategy 1: Full separation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Definition: OVS and OVN live in separate repos.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Any resources that are shared between both code bases needs to live in a repo that both OVS and OVN can access.</a:t>
            </a:r>
            <a:endParaRPr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331" name="Google Shape;331;p58"/>
          <p:cNvSpPr txBox="1"/>
          <p:nvPr>
            <p:ph type="title"/>
          </p:nvPr>
        </p:nvSpPr>
        <p:spPr>
          <a:xfrm>
            <a:off x="826650" y="0"/>
            <a:ext cx="7490700" cy="7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Part 3: Code Separation</a:t>
            </a:r>
            <a:endParaRPr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332" name="Google Shape;332;p58"/>
          <p:cNvSpPr txBox="1"/>
          <p:nvPr>
            <p:ph idx="2" type="subTitle"/>
          </p:nvPr>
        </p:nvSpPr>
        <p:spPr>
          <a:xfrm>
            <a:off x="826650" y="775800"/>
            <a:ext cx="7490700" cy="27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58"/>
          <p:cNvSpPr txBox="1"/>
          <p:nvPr>
            <p:ph idx="12" type="sldNum"/>
          </p:nvPr>
        </p:nvSpPr>
        <p:spPr>
          <a:xfrm>
            <a:off x="103328" y="4733944"/>
            <a:ext cx="360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59"/>
          <p:cNvSpPr txBox="1"/>
          <p:nvPr>
            <p:ph idx="1" type="body"/>
          </p:nvPr>
        </p:nvSpPr>
        <p:spPr>
          <a:xfrm>
            <a:off x="826650" y="1016275"/>
            <a:ext cx="7490700" cy="366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Strategy 1: Full separation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Lots of git repos: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-292100" lvl="0" marL="457200" rtl="0" algn="l">
              <a:spcBef>
                <a:spcPts val="600"/>
              </a:spcBef>
              <a:spcAft>
                <a:spcPts val="0"/>
              </a:spcAft>
              <a:buSzPts val="1000"/>
              <a:buFont typeface="Overpass"/>
              <a:buChar char="●"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OVS C library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Overpass"/>
              <a:buChar char="●"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OVS test library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Overpass"/>
              <a:buChar char="●"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OVSDB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Overpass"/>
              <a:buChar char="●"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OVS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SzPts val="1000"/>
              <a:buFont typeface="Overpass"/>
              <a:buChar char="○"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Contains vswitchd and OVS tests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Overpass"/>
              <a:buChar char="●"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OVN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SzPts val="1000"/>
              <a:buFont typeface="Overpass"/>
              <a:buChar char="○"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Contains ovn-northd, ovn-controller, and OVN tests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Potentially lots of repos to push changes to for certain types of enhancements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OVS developers inconvenienced by repo reorganization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Soooooo many versions of things to keep up with.</a:t>
            </a:r>
            <a:endParaRPr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339" name="Google Shape;339;p59"/>
          <p:cNvSpPr txBox="1"/>
          <p:nvPr>
            <p:ph type="title"/>
          </p:nvPr>
        </p:nvSpPr>
        <p:spPr>
          <a:xfrm>
            <a:off x="826650" y="0"/>
            <a:ext cx="7490700" cy="7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Part 3: Code Separation</a:t>
            </a:r>
            <a:endParaRPr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340" name="Google Shape;340;p59"/>
          <p:cNvSpPr txBox="1"/>
          <p:nvPr>
            <p:ph idx="2" type="subTitle"/>
          </p:nvPr>
        </p:nvSpPr>
        <p:spPr>
          <a:xfrm>
            <a:off x="826650" y="775800"/>
            <a:ext cx="7490700" cy="27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59"/>
          <p:cNvSpPr txBox="1"/>
          <p:nvPr>
            <p:ph idx="12" type="sldNum"/>
          </p:nvPr>
        </p:nvSpPr>
        <p:spPr>
          <a:xfrm>
            <a:off x="103328" y="4733944"/>
            <a:ext cx="360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60"/>
          <p:cNvSpPr txBox="1"/>
          <p:nvPr>
            <p:ph idx="1" type="body"/>
          </p:nvPr>
        </p:nvSpPr>
        <p:spPr>
          <a:xfrm>
            <a:off x="826700" y="1046325"/>
            <a:ext cx="7490700" cy="337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Strategy 1: Full separation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Alternate repo setups are possible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Example: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-292100" lvl="0" marL="457200" rtl="0" algn="l">
              <a:spcBef>
                <a:spcPts val="600"/>
              </a:spcBef>
              <a:spcAft>
                <a:spcPts val="0"/>
              </a:spcAft>
              <a:buSzPts val="1000"/>
              <a:buFont typeface="Overpass"/>
              <a:buChar char="●"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OVS C libraries and OVSDB repo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Overpass"/>
              <a:buChar char="●"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OVS/OVN test repo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SzPts val="1000"/>
              <a:buFont typeface="Overpass"/>
              <a:buChar char="○"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Contains all OVS and OVN tests and their shared utilities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Overpass"/>
              <a:buChar char="●"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OVS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Overpass"/>
              <a:buChar char="●"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OVN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Helps make the test situation a bit less complicated.</a:t>
            </a:r>
            <a:endParaRPr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347" name="Google Shape;347;p60"/>
          <p:cNvSpPr txBox="1"/>
          <p:nvPr>
            <p:ph type="title"/>
          </p:nvPr>
        </p:nvSpPr>
        <p:spPr>
          <a:xfrm>
            <a:off x="826650" y="0"/>
            <a:ext cx="7490700" cy="7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Part 3: Code Separation</a:t>
            </a:r>
            <a:endParaRPr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348" name="Google Shape;348;p60"/>
          <p:cNvSpPr txBox="1"/>
          <p:nvPr>
            <p:ph idx="2" type="subTitle"/>
          </p:nvPr>
        </p:nvSpPr>
        <p:spPr>
          <a:xfrm>
            <a:off x="826650" y="775800"/>
            <a:ext cx="7490700" cy="27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60"/>
          <p:cNvSpPr txBox="1"/>
          <p:nvPr>
            <p:ph idx="12" type="sldNum"/>
          </p:nvPr>
        </p:nvSpPr>
        <p:spPr>
          <a:xfrm>
            <a:off x="103328" y="4733944"/>
            <a:ext cx="360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61"/>
          <p:cNvSpPr txBox="1"/>
          <p:nvPr>
            <p:ph idx="1" type="body"/>
          </p:nvPr>
        </p:nvSpPr>
        <p:spPr>
          <a:xfrm>
            <a:off x="826700" y="1046325"/>
            <a:ext cx="7490700" cy="337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Strategy 2: Clones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Create a clone of the OVS repo for OVN.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Remove OVN code from the OVS repo.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Remove OVS code from the OVN repo.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Both have copies of the common code between them.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Definitely the easiest option.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But it also means potential divergence between OVN and OVS implementations of common routines. Vigilance would be necessary to make changes in both repos if there is a common bug. Would be hell for OVSDB.</a:t>
            </a:r>
            <a:endParaRPr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355" name="Google Shape;355;p61"/>
          <p:cNvSpPr txBox="1"/>
          <p:nvPr>
            <p:ph type="title"/>
          </p:nvPr>
        </p:nvSpPr>
        <p:spPr>
          <a:xfrm>
            <a:off x="826650" y="0"/>
            <a:ext cx="7490700" cy="7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Part 3: Code Separation</a:t>
            </a:r>
            <a:endParaRPr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356" name="Google Shape;356;p61"/>
          <p:cNvSpPr txBox="1"/>
          <p:nvPr>
            <p:ph idx="2" type="subTitle"/>
          </p:nvPr>
        </p:nvSpPr>
        <p:spPr>
          <a:xfrm>
            <a:off x="826650" y="775800"/>
            <a:ext cx="7490700" cy="27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61"/>
          <p:cNvSpPr txBox="1"/>
          <p:nvPr>
            <p:ph idx="12" type="sldNum"/>
          </p:nvPr>
        </p:nvSpPr>
        <p:spPr>
          <a:xfrm>
            <a:off x="103328" y="4733944"/>
            <a:ext cx="360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62"/>
          <p:cNvSpPr txBox="1"/>
          <p:nvPr>
            <p:ph idx="1" type="body"/>
          </p:nvPr>
        </p:nvSpPr>
        <p:spPr>
          <a:xfrm>
            <a:off x="826700" y="1046325"/>
            <a:ext cx="7490700" cy="337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Strategy 3: Logical separation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Definition: continue to use one git repo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Restructure directories to clearly indicate OVS, OVN, and shared resources between the two.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Use separate configure scripts and Makefiles for OVS and OVN, allowing each to be built independently.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But does git make this easy? Multiple projects in one git repo? How does tagging work?</a:t>
            </a:r>
            <a:endParaRPr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363" name="Google Shape;363;p62"/>
          <p:cNvSpPr txBox="1"/>
          <p:nvPr>
            <p:ph type="title"/>
          </p:nvPr>
        </p:nvSpPr>
        <p:spPr>
          <a:xfrm>
            <a:off x="826650" y="0"/>
            <a:ext cx="7490700" cy="7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Part 3: Code Separation</a:t>
            </a:r>
            <a:endParaRPr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364" name="Google Shape;364;p62"/>
          <p:cNvSpPr txBox="1"/>
          <p:nvPr>
            <p:ph idx="2" type="subTitle"/>
          </p:nvPr>
        </p:nvSpPr>
        <p:spPr>
          <a:xfrm>
            <a:off x="826650" y="775800"/>
            <a:ext cx="7490700" cy="27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62"/>
          <p:cNvSpPr txBox="1"/>
          <p:nvPr>
            <p:ph idx="12" type="sldNum"/>
          </p:nvPr>
        </p:nvSpPr>
        <p:spPr>
          <a:xfrm>
            <a:off x="103328" y="4733944"/>
            <a:ext cx="360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63"/>
          <p:cNvSpPr txBox="1"/>
          <p:nvPr>
            <p:ph idx="1" type="body"/>
          </p:nvPr>
        </p:nvSpPr>
        <p:spPr>
          <a:xfrm>
            <a:off x="826700" y="1046325"/>
            <a:ext cx="7490700" cy="337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Strategy 4: git submodule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Similar to strategy 1, in that OVS and OVN live in separate repos.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With this, OVN uses OVS as a git submodule. This rocks the boat least with regards to the OVS repo. It mostly just will look like all the OVN code has been removed.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g</a:t>
            </a:r>
            <a:r>
              <a:rPr lang="en">
                <a:latin typeface="Overpass"/>
                <a:ea typeface="Overpass"/>
                <a:cs typeface="Overpass"/>
                <a:sym typeface="Overpass"/>
              </a:rPr>
              <a:t>it submodules are not the easiest things to work with, though.</a:t>
            </a:r>
            <a:endParaRPr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371" name="Google Shape;371;p63"/>
          <p:cNvSpPr txBox="1"/>
          <p:nvPr>
            <p:ph type="title"/>
          </p:nvPr>
        </p:nvSpPr>
        <p:spPr>
          <a:xfrm>
            <a:off x="826650" y="0"/>
            <a:ext cx="7490700" cy="7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Part 3: Code Separation</a:t>
            </a:r>
            <a:endParaRPr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372" name="Google Shape;372;p63"/>
          <p:cNvSpPr txBox="1"/>
          <p:nvPr>
            <p:ph idx="2" type="subTitle"/>
          </p:nvPr>
        </p:nvSpPr>
        <p:spPr>
          <a:xfrm>
            <a:off x="826650" y="775800"/>
            <a:ext cx="7490700" cy="27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63"/>
          <p:cNvSpPr txBox="1"/>
          <p:nvPr>
            <p:ph idx="12" type="sldNum"/>
          </p:nvPr>
        </p:nvSpPr>
        <p:spPr>
          <a:xfrm>
            <a:off x="103328" y="4733944"/>
            <a:ext cx="360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64"/>
          <p:cNvSpPr txBox="1"/>
          <p:nvPr>
            <p:ph idx="1" type="body"/>
          </p:nvPr>
        </p:nvSpPr>
        <p:spPr>
          <a:xfrm>
            <a:off x="826700" y="1046325"/>
            <a:ext cx="7490700" cy="337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How do we ensure that OVN continues to compile when it and OVS are being developed independently?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Examples: 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-292100" lvl="0" marL="457200" rtl="0" algn="l">
              <a:spcBef>
                <a:spcPts val="600"/>
              </a:spcBef>
              <a:spcAft>
                <a:spcPts val="0"/>
              </a:spcAft>
              <a:buSzPts val="1000"/>
              <a:buFont typeface="Overpass"/>
              <a:buChar char="●"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A public function gains a new parameter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Overpass"/>
              <a:buChar char="●"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A structure gets new fields added to it (or other ABI changes)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OVN needs to be able to compile whether using a version before the change or after.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This could affect OVS as well if common C libraries end up in their own repo.</a:t>
            </a:r>
            <a:endParaRPr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379" name="Google Shape;379;p64"/>
          <p:cNvSpPr txBox="1"/>
          <p:nvPr>
            <p:ph type="title"/>
          </p:nvPr>
        </p:nvSpPr>
        <p:spPr>
          <a:xfrm>
            <a:off x="826650" y="0"/>
            <a:ext cx="7490700" cy="7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Part 4: Maintaining Code Compatibility</a:t>
            </a:r>
            <a:endParaRPr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380" name="Google Shape;380;p64"/>
          <p:cNvSpPr txBox="1"/>
          <p:nvPr>
            <p:ph idx="2" type="subTitle"/>
          </p:nvPr>
        </p:nvSpPr>
        <p:spPr>
          <a:xfrm>
            <a:off x="826650" y="775800"/>
            <a:ext cx="7490700" cy="27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64"/>
          <p:cNvSpPr txBox="1"/>
          <p:nvPr>
            <p:ph idx="12" type="sldNum"/>
          </p:nvPr>
        </p:nvSpPr>
        <p:spPr>
          <a:xfrm>
            <a:off x="103328" y="4733944"/>
            <a:ext cx="360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7"/>
          <p:cNvSpPr txBox="1"/>
          <p:nvPr>
            <p:ph idx="12" type="sldNum"/>
          </p:nvPr>
        </p:nvSpPr>
        <p:spPr>
          <a:xfrm>
            <a:off x="103328" y="4733944"/>
            <a:ext cx="360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248" name="Google Shape;248;p47"/>
          <p:cNvSpPr txBox="1"/>
          <p:nvPr/>
        </p:nvSpPr>
        <p:spPr>
          <a:xfrm>
            <a:off x="3022350" y="2211600"/>
            <a:ext cx="3099300" cy="7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Why do we want a split?</a:t>
            </a:r>
            <a:endParaRPr sz="1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65"/>
          <p:cNvSpPr txBox="1"/>
          <p:nvPr>
            <p:ph idx="1" type="body"/>
          </p:nvPr>
        </p:nvSpPr>
        <p:spPr>
          <a:xfrm>
            <a:off x="826700" y="1046325"/>
            <a:ext cx="7490700" cy="337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Ideas: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-292100" lvl="0" marL="457200" rtl="0" algn="l">
              <a:spcBef>
                <a:spcPts val="600"/>
              </a:spcBef>
              <a:spcAft>
                <a:spcPts val="0"/>
              </a:spcAft>
              <a:buSzPts val="1000"/>
              <a:buFont typeface="Overpass"/>
              <a:buChar char="●"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Configure-time checks for certain features, functions, struct fields, etc.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Overpass"/>
              <a:buChar char="●"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Version checks to conditionally compile code.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No matter how it’s done, it will require discipline and LOTS of testing to ensure that nothing gets broken.</a:t>
            </a:r>
            <a:endParaRPr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387" name="Google Shape;387;p65"/>
          <p:cNvSpPr txBox="1"/>
          <p:nvPr>
            <p:ph type="title"/>
          </p:nvPr>
        </p:nvSpPr>
        <p:spPr>
          <a:xfrm>
            <a:off x="826650" y="0"/>
            <a:ext cx="7490700" cy="7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Part 4: Maintaining Code Compatibility</a:t>
            </a:r>
            <a:endParaRPr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388" name="Google Shape;388;p65"/>
          <p:cNvSpPr txBox="1"/>
          <p:nvPr>
            <p:ph idx="2" type="subTitle"/>
          </p:nvPr>
        </p:nvSpPr>
        <p:spPr>
          <a:xfrm>
            <a:off x="826650" y="775800"/>
            <a:ext cx="7490700" cy="27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65"/>
          <p:cNvSpPr txBox="1"/>
          <p:nvPr>
            <p:ph idx="12" type="sldNum"/>
          </p:nvPr>
        </p:nvSpPr>
        <p:spPr>
          <a:xfrm>
            <a:off x="103328" y="4733944"/>
            <a:ext cx="360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66"/>
          <p:cNvSpPr txBox="1"/>
          <p:nvPr>
            <p:ph type="title"/>
          </p:nvPr>
        </p:nvSpPr>
        <p:spPr>
          <a:xfrm>
            <a:off x="826650" y="2040150"/>
            <a:ext cx="7490700" cy="106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let’s discuss!</a:t>
            </a:r>
            <a:endParaRPr/>
          </a:p>
        </p:txBody>
      </p:sp>
      <p:sp>
        <p:nvSpPr>
          <p:cNvPr id="395" name="Google Shape;395;p66"/>
          <p:cNvSpPr txBox="1"/>
          <p:nvPr>
            <p:ph idx="12" type="sldNum"/>
          </p:nvPr>
        </p:nvSpPr>
        <p:spPr>
          <a:xfrm>
            <a:off x="103328" y="4733944"/>
            <a:ext cx="360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67"/>
          <p:cNvSpPr/>
          <p:nvPr/>
        </p:nvSpPr>
        <p:spPr>
          <a:xfrm>
            <a:off x="1786318" y="1895040"/>
            <a:ext cx="5937900" cy="121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Proxima Nova"/>
              <a:buNone/>
            </a:pPr>
            <a:r>
              <a:rPr b="1" i="0" lang="en" sz="40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THANK YOU</a:t>
            </a:r>
            <a:endParaRPr/>
          </a:p>
        </p:txBody>
      </p:sp>
      <p:sp>
        <p:nvSpPr>
          <p:cNvPr id="401" name="Google Shape;401;p67"/>
          <p:cNvSpPr/>
          <p:nvPr/>
        </p:nvSpPr>
        <p:spPr>
          <a:xfrm>
            <a:off x="2276640" y="3264840"/>
            <a:ext cx="2377800" cy="3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Proxima Nova"/>
              <a:buNone/>
            </a:pPr>
            <a:r>
              <a:rPr b="0" i="0" lang="en" sz="11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plus.google.com/+RedHat</a:t>
            </a:r>
            <a:endParaRPr/>
          </a:p>
        </p:txBody>
      </p:sp>
      <p:sp>
        <p:nvSpPr>
          <p:cNvPr id="402" name="Google Shape;402;p67"/>
          <p:cNvSpPr/>
          <p:nvPr/>
        </p:nvSpPr>
        <p:spPr>
          <a:xfrm>
            <a:off x="2276640" y="3732480"/>
            <a:ext cx="2377800" cy="3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Proxima Nova"/>
              <a:buNone/>
            </a:pPr>
            <a:r>
              <a:rPr b="0" i="0" lang="en" sz="11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linkedin.com/company/red-hat</a:t>
            </a:r>
            <a:endParaRPr/>
          </a:p>
        </p:txBody>
      </p:sp>
      <p:sp>
        <p:nvSpPr>
          <p:cNvPr id="403" name="Google Shape;403;p67"/>
          <p:cNvSpPr/>
          <p:nvPr/>
        </p:nvSpPr>
        <p:spPr>
          <a:xfrm>
            <a:off x="2276640" y="4196880"/>
            <a:ext cx="2377800" cy="3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Proxima Nova"/>
              <a:buNone/>
            </a:pPr>
            <a:r>
              <a:rPr b="0" i="0" lang="en" sz="11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youtube.com/user/RedHatVideos</a:t>
            </a:r>
            <a:endParaRPr/>
          </a:p>
        </p:txBody>
      </p:sp>
      <p:sp>
        <p:nvSpPr>
          <p:cNvPr id="404" name="Google Shape;404;p67"/>
          <p:cNvSpPr/>
          <p:nvPr/>
        </p:nvSpPr>
        <p:spPr>
          <a:xfrm>
            <a:off x="5069160" y="3264840"/>
            <a:ext cx="2377800" cy="3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Proxima Nova"/>
              <a:buNone/>
            </a:pPr>
            <a:r>
              <a:rPr b="0" i="0" lang="en" sz="11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facebook.com/redhatinc</a:t>
            </a:r>
            <a:endParaRPr/>
          </a:p>
        </p:txBody>
      </p:sp>
      <p:sp>
        <p:nvSpPr>
          <p:cNvPr id="405" name="Google Shape;405;p67"/>
          <p:cNvSpPr/>
          <p:nvPr/>
        </p:nvSpPr>
        <p:spPr>
          <a:xfrm>
            <a:off x="5069160" y="3732480"/>
            <a:ext cx="2377800" cy="3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Proxima Nova"/>
              <a:buNone/>
            </a:pPr>
            <a:r>
              <a:rPr b="0" i="0" lang="en" sz="11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twitter.com/RedHatNews</a:t>
            </a:r>
            <a:endParaRPr/>
          </a:p>
        </p:txBody>
      </p:sp>
      <p:sp>
        <p:nvSpPr>
          <p:cNvPr id="406" name="Google Shape;406;p6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8"/>
          <p:cNvSpPr txBox="1"/>
          <p:nvPr>
            <p:ph type="title"/>
          </p:nvPr>
        </p:nvSpPr>
        <p:spPr>
          <a:xfrm>
            <a:off x="826650" y="76200"/>
            <a:ext cx="7490700" cy="77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Why do we want to split?</a:t>
            </a:r>
            <a:endParaRPr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254" name="Google Shape;254;p48"/>
          <p:cNvSpPr txBox="1"/>
          <p:nvPr>
            <p:ph idx="1" type="body"/>
          </p:nvPr>
        </p:nvSpPr>
        <p:spPr>
          <a:xfrm>
            <a:off x="826700" y="928200"/>
            <a:ext cx="7490700" cy="349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spcBef>
                <a:spcPts val="600"/>
              </a:spcBef>
              <a:spcAft>
                <a:spcPts val="0"/>
              </a:spcAft>
              <a:buSzPts val="1000"/>
              <a:buFont typeface="Overpass"/>
              <a:buChar char="●"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Different development paces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-292100" lvl="1" marL="1371600" rtl="0" algn="l">
              <a:spcBef>
                <a:spcPts val="0"/>
              </a:spcBef>
              <a:spcAft>
                <a:spcPts val="0"/>
              </a:spcAft>
              <a:buSzPts val="1000"/>
              <a:buFont typeface="Overpass"/>
              <a:buChar char="○"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OVN’s adoption rate is increasing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-292100" lvl="1" marL="1371600" rtl="0" algn="l">
              <a:spcBef>
                <a:spcPts val="0"/>
              </a:spcBef>
              <a:spcAft>
                <a:spcPts val="0"/>
              </a:spcAft>
              <a:buSzPts val="1000"/>
              <a:buFont typeface="Overpass"/>
              <a:buChar char="○"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Users of OVN want faster turnaround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-292100" lvl="1" marL="1371600" rtl="0" algn="l">
              <a:spcBef>
                <a:spcPts val="0"/>
              </a:spcBef>
              <a:spcAft>
                <a:spcPts val="0"/>
              </a:spcAft>
              <a:buSzPts val="1000"/>
              <a:buFont typeface="Overpass"/>
              <a:buChar char="○"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Users of OVN want incremental updates to OVN only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Overpass"/>
              <a:buChar char="●"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Different audiences, both developers and users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-292100" lvl="1" marL="1371600" rtl="0" algn="l">
              <a:spcBef>
                <a:spcPts val="0"/>
              </a:spcBef>
              <a:spcAft>
                <a:spcPts val="0"/>
              </a:spcAft>
              <a:buSzPts val="1000"/>
              <a:buFont typeface="Overpass"/>
              <a:buChar char="○"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OVS developers: hardware engineers, kernel engineers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-292100" lvl="1" marL="1371600" rtl="0" algn="l">
              <a:spcBef>
                <a:spcPts val="0"/>
              </a:spcBef>
              <a:spcAft>
                <a:spcPts val="0"/>
              </a:spcAft>
              <a:buSzPts val="1000"/>
              <a:buFont typeface="Overpass"/>
              <a:buChar char="○"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OVN developers: cloud engineers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Overpass"/>
              <a:buChar char="●"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Different dependencies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-292100" lvl="1" marL="1371600" rtl="0" algn="l">
              <a:spcBef>
                <a:spcPts val="0"/>
              </a:spcBef>
              <a:spcAft>
                <a:spcPts val="0"/>
              </a:spcAft>
              <a:buSzPts val="1000"/>
              <a:buFont typeface="Overpass"/>
              <a:buChar char="○"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OVS: kernel modules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-292100" lvl="1" marL="1371600" rtl="0" algn="l">
              <a:spcBef>
                <a:spcPts val="0"/>
              </a:spcBef>
              <a:spcAft>
                <a:spcPts val="0"/>
              </a:spcAft>
              <a:buSzPts val="1000"/>
              <a:buFont typeface="Overpass"/>
              <a:buChar char="○"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OVN: Haskell and Rust coming soon (?)</a:t>
            </a:r>
            <a:endParaRPr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255" name="Google Shape;255;p48"/>
          <p:cNvSpPr txBox="1"/>
          <p:nvPr>
            <p:ph idx="12" type="sldNum"/>
          </p:nvPr>
        </p:nvSpPr>
        <p:spPr>
          <a:xfrm>
            <a:off x="103328" y="4733944"/>
            <a:ext cx="360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9"/>
          <p:cNvSpPr txBox="1"/>
          <p:nvPr>
            <p:ph idx="12" type="sldNum"/>
          </p:nvPr>
        </p:nvSpPr>
        <p:spPr>
          <a:xfrm>
            <a:off x="103328" y="4733944"/>
            <a:ext cx="360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261" name="Google Shape;261;p49"/>
          <p:cNvSpPr txBox="1"/>
          <p:nvPr/>
        </p:nvSpPr>
        <p:spPr>
          <a:xfrm>
            <a:off x="3022350" y="2211600"/>
            <a:ext cx="3099300" cy="7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How do we perform the split?</a:t>
            </a:r>
            <a:endParaRPr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50"/>
          <p:cNvSpPr txBox="1"/>
          <p:nvPr>
            <p:ph idx="1" type="body"/>
          </p:nvPr>
        </p:nvSpPr>
        <p:spPr>
          <a:xfrm>
            <a:off x="826700" y="1046325"/>
            <a:ext cx="7490700" cy="337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spcBef>
                <a:spcPts val="600"/>
              </a:spcBef>
              <a:spcAft>
                <a:spcPts val="0"/>
              </a:spcAft>
              <a:buSzPts val="1000"/>
              <a:buFont typeface="Overpass"/>
              <a:buChar char="●"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Make OVN and OVS be able to exist as independent projects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SzPts val="1000"/>
              <a:buFont typeface="Overpass"/>
              <a:buChar char="○"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Run version A of OVS and version B of OVN without issue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SzPts val="1000"/>
              <a:buFont typeface="Overpass"/>
              <a:buChar char="○"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Don’t intermix dependencies of OVN with OVS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Overpass"/>
              <a:buChar char="●"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Make OVN and OVS be able to release at independent cadences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SzPts val="1000"/>
              <a:buFont typeface="Overpass"/>
              <a:buChar char="○"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We may wish to release OVN more or less often than OVS currently releases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SzPts val="1000"/>
              <a:buFont typeface="Overpass"/>
              <a:buChar char="○"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Version numbering of OVN and OVS can diverge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Overpass"/>
              <a:buChar char="●"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AVOID PAIN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SzPts val="1000"/>
              <a:buFont typeface="Overpass"/>
              <a:buChar char="○"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Don’t make it difficult to build OVS or OVN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SzPts val="1000"/>
              <a:buFont typeface="Overpass"/>
              <a:buChar char="○"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Don’t make it difficult to test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SzPts val="1000"/>
              <a:buFont typeface="Overpass"/>
              <a:buChar char="○"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Don’t make it difficult to maintain compatibility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SzPts val="1000"/>
              <a:buFont typeface="Overpass"/>
              <a:buChar char="○"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Continuous integration should be used to catch mistakes early</a:t>
            </a:r>
            <a:endParaRPr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267" name="Google Shape;267;p50"/>
          <p:cNvSpPr txBox="1"/>
          <p:nvPr>
            <p:ph type="title"/>
          </p:nvPr>
        </p:nvSpPr>
        <p:spPr>
          <a:xfrm>
            <a:off x="826650" y="0"/>
            <a:ext cx="7490700" cy="7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Split Goals</a:t>
            </a:r>
            <a:endParaRPr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268" name="Google Shape;268;p50"/>
          <p:cNvSpPr txBox="1"/>
          <p:nvPr>
            <p:ph idx="2" type="subTitle"/>
          </p:nvPr>
        </p:nvSpPr>
        <p:spPr>
          <a:xfrm>
            <a:off x="826650" y="775800"/>
            <a:ext cx="7490700" cy="27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50"/>
          <p:cNvSpPr txBox="1"/>
          <p:nvPr>
            <p:ph idx="12" type="sldNum"/>
          </p:nvPr>
        </p:nvSpPr>
        <p:spPr>
          <a:xfrm>
            <a:off x="103328" y="4733944"/>
            <a:ext cx="360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51"/>
          <p:cNvSpPr txBox="1"/>
          <p:nvPr>
            <p:ph idx="1" type="body"/>
          </p:nvPr>
        </p:nvSpPr>
        <p:spPr>
          <a:xfrm>
            <a:off x="826700" y="1046325"/>
            <a:ext cx="7490700" cy="337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verpass"/>
              <a:buChar char="●"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Phase 1: Expected for OVS 2.11 release in 2019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-2921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verpass"/>
              <a:buChar char="○"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Package separation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-2921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Overpass"/>
              <a:buChar char="○"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Maintaining runtime compatibility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Overpass"/>
              <a:buChar char="●"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Phase 2: Expected for OVS 2.12 release in 2019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-2921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Overpass"/>
              <a:buChar char="○"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Code separation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-2921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Overpass"/>
              <a:buChar char="○"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Maintaining code compatibility</a:t>
            </a:r>
            <a:endParaRPr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275" name="Google Shape;275;p51"/>
          <p:cNvSpPr txBox="1"/>
          <p:nvPr>
            <p:ph type="title"/>
          </p:nvPr>
        </p:nvSpPr>
        <p:spPr>
          <a:xfrm>
            <a:off x="826650" y="0"/>
            <a:ext cx="7490700" cy="7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Split Mechanics</a:t>
            </a:r>
            <a:endParaRPr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276" name="Google Shape;276;p51"/>
          <p:cNvSpPr txBox="1"/>
          <p:nvPr>
            <p:ph idx="2" type="subTitle"/>
          </p:nvPr>
        </p:nvSpPr>
        <p:spPr>
          <a:xfrm>
            <a:off x="826650" y="775800"/>
            <a:ext cx="7490700" cy="27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51"/>
          <p:cNvSpPr txBox="1"/>
          <p:nvPr>
            <p:ph idx="12" type="sldNum"/>
          </p:nvPr>
        </p:nvSpPr>
        <p:spPr>
          <a:xfrm>
            <a:off x="103328" y="4733944"/>
            <a:ext cx="360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52"/>
          <p:cNvSpPr txBox="1"/>
          <p:nvPr>
            <p:ph idx="1" type="body"/>
          </p:nvPr>
        </p:nvSpPr>
        <p:spPr>
          <a:xfrm>
            <a:off x="826700" y="1046325"/>
            <a:ext cx="7490700" cy="337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OVN is currently a subpackage of OVS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When repackaging OVN, the latest OVS package will also be required.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Therefore, users cannot upgrade OVN without also upgrading OVS.</a:t>
            </a:r>
            <a:endParaRPr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283" name="Google Shape;283;p52"/>
          <p:cNvSpPr txBox="1"/>
          <p:nvPr>
            <p:ph type="title"/>
          </p:nvPr>
        </p:nvSpPr>
        <p:spPr>
          <a:xfrm>
            <a:off x="826650" y="0"/>
            <a:ext cx="7490700" cy="7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Part 1: Packaging separation</a:t>
            </a:r>
            <a:endParaRPr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284" name="Google Shape;284;p52"/>
          <p:cNvSpPr txBox="1"/>
          <p:nvPr>
            <p:ph idx="2" type="subTitle"/>
          </p:nvPr>
        </p:nvSpPr>
        <p:spPr>
          <a:xfrm>
            <a:off x="826650" y="775800"/>
            <a:ext cx="7490700" cy="27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52"/>
          <p:cNvSpPr txBox="1"/>
          <p:nvPr>
            <p:ph idx="12" type="sldNum"/>
          </p:nvPr>
        </p:nvSpPr>
        <p:spPr>
          <a:xfrm>
            <a:off x="103328" y="4733944"/>
            <a:ext cx="360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53"/>
          <p:cNvSpPr txBox="1"/>
          <p:nvPr>
            <p:ph idx="1" type="body"/>
          </p:nvPr>
        </p:nvSpPr>
        <p:spPr>
          <a:xfrm>
            <a:off x="826700" y="1046325"/>
            <a:ext cx="7490700" cy="337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Create separate packaging of OVN and OVS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Allows for OVN to be rebuilt and upgraded without also updating OVS.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Static linking of libraries means no issues with code incompatibility.</a:t>
            </a:r>
            <a:endParaRPr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291" name="Google Shape;291;p53"/>
          <p:cNvSpPr txBox="1"/>
          <p:nvPr>
            <p:ph type="title"/>
          </p:nvPr>
        </p:nvSpPr>
        <p:spPr>
          <a:xfrm>
            <a:off x="826650" y="0"/>
            <a:ext cx="7490700" cy="7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Part 1: Packaging separation</a:t>
            </a:r>
            <a:endParaRPr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292" name="Google Shape;292;p53"/>
          <p:cNvSpPr txBox="1"/>
          <p:nvPr>
            <p:ph idx="2" type="subTitle"/>
          </p:nvPr>
        </p:nvSpPr>
        <p:spPr>
          <a:xfrm>
            <a:off x="826650" y="775800"/>
            <a:ext cx="7490700" cy="27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53"/>
          <p:cNvSpPr txBox="1"/>
          <p:nvPr>
            <p:ph idx="12" type="sldNum"/>
          </p:nvPr>
        </p:nvSpPr>
        <p:spPr>
          <a:xfrm>
            <a:off x="103328" y="4733944"/>
            <a:ext cx="360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54"/>
          <p:cNvSpPr txBox="1"/>
          <p:nvPr>
            <p:ph idx="1" type="body"/>
          </p:nvPr>
        </p:nvSpPr>
        <p:spPr>
          <a:xfrm>
            <a:off x="826700" y="1046325"/>
            <a:ext cx="7490700" cy="337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What happens when you upgrade OVN but don’t upgrade OVS?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-292100" lvl="0" marL="457200" rtl="0" algn="l">
              <a:spcBef>
                <a:spcPts val="600"/>
              </a:spcBef>
              <a:spcAft>
                <a:spcPts val="0"/>
              </a:spcAft>
              <a:buSzPts val="1000"/>
              <a:buFont typeface="Overpass"/>
              <a:buChar char="●"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Mismatch between OpenFlow match fields and actions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Overpass"/>
              <a:buChar char="●"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Assumptions about database fields that may be present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There must be ways to test at runtime if a feature is present or not.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We may actually have these means already, but enforcement of their usage will be required.</a:t>
            </a:r>
            <a:endParaRPr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299" name="Google Shape;299;p54"/>
          <p:cNvSpPr txBox="1"/>
          <p:nvPr>
            <p:ph type="title"/>
          </p:nvPr>
        </p:nvSpPr>
        <p:spPr>
          <a:xfrm>
            <a:off x="826650" y="0"/>
            <a:ext cx="7490700" cy="7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Part 2: Maintaining Runtime Compatibility</a:t>
            </a:r>
            <a:endParaRPr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300" name="Google Shape;300;p54"/>
          <p:cNvSpPr txBox="1"/>
          <p:nvPr>
            <p:ph idx="2" type="subTitle"/>
          </p:nvPr>
        </p:nvSpPr>
        <p:spPr>
          <a:xfrm>
            <a:off x="826650" y="775800"/>
            <a:ext cx="7490700" cy="27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54"/>
          <p:cNvSpPr txBox="1"/>
          <p:nvPr>
            <p:ph idx="12" type="sldNum"/>
          </p:nvPr>
        </p:nvSpPr>
        <p:spPr>
          <a:xfrm>
            <a:off x="103328" y="4733944"/>
            <a:ext cx="360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nten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ontent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CC0000"/>
      </a:accent1>
      <a:accent2>
        <a:srgbClr val="A30000"/>
      </a:accent2>
      <a:accent3>
        <a:srgbClr val="820000"/>
      </a:accent3>
      <a:accent4>
        <a:srgbClr val="004153"/>
      </a:accent4>
      <a:accent5>
        <a:srgbClr val="A3DBE8"/>
      </a:accent5>
      <a:accent6>
        <a:srgbClr val="4C4C4C"/>
      </a:accent6>
      <a:hlink>
        <a:srgbClr val="BFDDE4"/>
      </a:hlink>
      <a:folHlink>
        <a:srgbClr val="C7CBC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Conten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SE-Master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