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 id="2147483724" r:id="rId2"/>
    <p:sldMasterId id="2147483739" r:id="rId3"/>
  </p:sldMasterIdLst>
  <p:notesMasterIdLst>
    <p:notesMasterId r:id="rId14"/>
  </p:notesMasterIdLst>
  <p:sldIdLst>
    <p:sldId id="256" r:id="rId4"/>
    <p:sldId id="399" r:id="rId5"/>
    <p:sldId id="400" r:id="rId6"/>
    <p:sldId id="401" r:id="rId7"/>
    <p:sldId id="390" r:id="rId8"/>
    <p:sldId id="391" r:id="rId9"/>
    <p:sldId id="402" r:id="rId10"/>
    <p:sldId id="403" r:id="rId11"/>
    <p:sldId id="404" r:id="rId12"/>
    <p:sldId id="395"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OVS 2018" id="{3CF90149-F30A-4B90-B6C5-38EC66A82D26}">
          <p14:sldIdLst>
            <p14:sldId id="256"/>
            <p14:sldId id="399"/>
            <p14:sldId id="400"/>
            <p14:sldId id="401"/>
            <p14:sldId id="390"/>
            <p14:sldId id="391"/>
            <p14:sldId id="402"/>
            <p14:sldId id="403"/>
            <p14:sldId id="404"/>
            <p14:sldId id="395"/>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1" clrIdx="0"/>
  <p:cmAuthor id="2" name="Deval, Manasi" initials="DM" lastIdx="2" clrIdx="1">
    <p:extLst>
      <p:ext uri="{19B8F6BF-5375-455C-9EA6-DF929625EA0E}">
        <p15:presenceInfo xmlns:p15="http://schemas.microsoft.com/office/powerpoint/2012/main" userId="S-1-5-21-725345543-602162358-527237240-14457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43054"/>
    <a:srgbClr val="0860A8"/>
    <a:srgbClr val="3B3E43"/>
    <a:srgbClr val="2F353B"/>
    <a:srgbClr val="868E94"/>
    <a:srgbClr val="003C71"/>
    <a:srgbClr val="5F5991"/>
    <a:srgbClr val="1461A6"/>
    <a:srgbClr val="00254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22" autoAdjust="0"/>
    <p:restoredTop sz="95673" autoAdjust="0"/>
  </p:normalViewPr>
  <p:slideViewPr>
    <p:cSldViewPr snapToGrid="0">
      <p:cViewPr varScale="1">
        <p:scale>
          <a:sx n="103" d="100"/>
          <a:sy n="103" d="100"/>
        </p:scale>
        <p:origin x="344" y="168"/>
      </p:cViewPr>
      <p:guideLst>
        <p:guide orient="horz" pos="2160"/>
        <p:guide pos="3840"/>
      </p:guideLst>
    </p:cSldViewPr>
  </p:slideViewPr>
  <p:outlineViewPr>
    <p:cViewPr>
      <p:scale>
        <a:sx n="33" d="100"/>
        <a:sy n="33" d="100"/>
      </p:scale>
      <p:origin x="0" y="-11904"/>
    </p:cViewPr>
  </p:outlineViewPr>
  <p:notesTextViewPr>
    <p:cViewPr>
      <p:scale>
        <a:sx n="1" d="1"/>
        <a:sy n="1" d="1"/>
      </p:scale>
      <p:origin x="0" y="0"/>
    </p:cViewPr>
  </p:notesTextViewPr>
  <p:sorterViewPr>
    <p:cViewPr>
      <p:scale>
        <a:sx n="100" d="100"/>
        <a:sy n="100" d="100"/>
      </p:scale>
      <p:origin x="0" y="-105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commentAuthors" Target="commentAuthors.xml"/><Relationship Id="rId10" Type="http://schemas.openxmlformats.org/officeDocument/2006/relationships/slide" Target="slides/slide7.xml"/><Relationship Id="rId19"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29894B8-9B87-4016-843F-C19D16189A9B}" type="datetimeFigureOut">
              <a:rPr lang="en-US" smtClean="0"/>
              <a:t>12/5/18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28C413F-DEE2-4F30-9C3F-707707DBADCF}" type="slidenum">
              <a:rPr lang="en-US" smtClean="0"/>
              <a:t>‹#›</a:t>
            </a:fld>
            <a:endParaRPr lang="en-US"/>
          </a:p>
        </p:txBody>
      </p:sp>
    </p:spTree>
    <p:extLst>
      <p:ext uri="{BB962C8B-B14F-4D97-AF65-F5344CB8AC3E}">
        <p14:creationId xmlns:p14="http://schemas.microsoft.com/office/powerpoint/2010/main" val="3107781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F717F1D-7437-4F5C-9626-4B4817B8E2BC}"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31385278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Rule #1:  Some software is more difficult to change than</a:t>
            </a:r>
            <a:r>
              <a:rPr lang="en-US" baseline="0" dirty="0"/>
              <a:t> hardware, so adding ‘HW Specials’ isn’t acceptable</a:t>
            </a:r>
          </a:p>
          <a:p>
            <a:endParaRPr lang="en-US" baseline="0" dirty="0"/>
          </a:p>
          <a:p>
            <a:r>
              <a:rPr lang="en-US" baseline="0" dirty="0"/>
              <a:t>Rule #2:  Having hand-offs between HW and SW takes away from the value, adds complexity, and special cases.  This is challenging as the feature set needed is moving pretty rapidly, usually much faster than a regular hardware cadence</a:t>
            </a:r>
            <a:endParaRPr lang="en-US" dirty="0"/>
          </a:p>
        </p:txBody>
      </p:sp>
      <p:sp>
        <p:nvSpPr>
          <p:cNvPr id="4" name="Slide Number Placeholder 3"/>
          <p:cNvSpPr>
            <a:spLocks noGrp="1"/>
          </p:cNvSpPr>
          <p:nvPr>
            <p:ph type="sldNum" sz="quarter" idx="10"/>
          </p:nvPr>
        </p:nvSpPr>
        <p:spPr/>
        <p:txBody>
          <a:bodyPr/>
          <a:lstStyle/>
          <a:p>
            <a:fld id="{428C413F-DEE2-4F30-9C3F-707707DBADCF}" type="slidenum">
              <a:rPr lang="en-US" smtClean="0"/>
              <a:t>3</a:t>
            </a:fld>
            <a:endParaRPr lang="en-US"/>
          </a:p>
        </p:txBody>
      </p:sp>
    </p:spTree>
    <p:extLst>
      <p:ext uri="{BB962C8B-B14F-4D97-AF65-F5344CB8AC3E}">
        <p14:creationId xmlns:p14="http://schemas.microsoft.com/office/powerpoint/2010/main" val="5574827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8C413F-DEE2-4F30-9C3F-707707DBADCF}" type="slidenum">
              <a:rPr lang="en-US" smtClean="0"/>
              <a:t>4</a:t>
            </a:fld>
            <a:endParaRPr lang="en-US"/>
          </a:p>
        </p:txBody>
      </p:sp>
    </p:spTree>
    <p:extLst>
      <p:ext uri="{BB962C8B-B14F-4D97-AF65-F5344CB8AC3E}">
        <p14:creationId xmlns:p14="http://schemas.microsoft.com/office/powerpoint/2010/main" val="19937633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61C8689-8455-3546-ADF9-3B7273760F66}" type="slidenum">
              <a:rPr lang="en-US" smtClean="0">
                <a:solidFill>
                  <a:prstClr val="black"/>
                </a:solidFill>
              </a:rPr>
              <a:pPr/>
              <a:t>5</a:t>
            </a:fld>
            <a:endParaRPr lang="en-US" dirty="0">
              <a:solidFill>
                <a:prstClr val="black"/>
              </a:solidFill>
            </a:endParaRPr>
          </a:p>
        </p:txBody>
      </p:sp>
    </p:spTree>
    <p:extLst>
      <p:ext uri="{BB962C8B-B14F-4D97-AF65-F5344CB8AC3E}">
        <p14:creationId xmlns:p14="http://schemas.microsoft.com/office/powerpoint/2010/main" val="24379242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61C8689-8455-3546-ADF9-3B7273760F66}" type="slidenum">
              <a:rPr lang="en-US" smtClean="0">
                <a:solidFill>
                  <a:prstClr val="black"/>
                </a:solidFill>
              </a:rPr>
              <a:pPr/>
              <a:t>6</a:t>
            </a:fld>
            <a:endParaRPr lang="en-US" dirty="0">
              <a:solidFill>
                <a:prstClr val="black"/>
              </a:solidFill>
            </a:endParaRPr>
          </a:p>
        </p:txBody>
      </p:sp>
    </p:spTree>
    <p:extLst>
      <p:ext uri="{BB962C8B-B14F-4D97-AF65-F5344CB8AC3E}">
        <p14:creationId xmlns:p14="http://schemas.microsoft.com/office/powerpoint/2010/main" val="15156205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8C413F-DEE2-4F30-9C3F-707707DBADCF}" type="slidenum">
              <a:rPr lang="en-US" smtClean="0"/>
              <a:t>7</a:t>
            </a:fld>
            <a:endParaRPr lang="en-US"/>
          </a:p>
        </p:txBody>
      </p:sp>
    </p:spTree>
    <p:extLst>
      <p:ext uri="{BB962C8B-B14F-4D97-AF65-F5344CB8AC3E}">
        <p14:creationId xmlns:p14="http://schemas.microsoft.com/office/powerpoint/2010/main" val="22499780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8C413F-DEE2-4F30-9C3F-707707DBADCF}" type="slidenum">
              <a:rPr lang="en-US" smtClean="0"/>
              <a:t>9</a:t>
            </a:fld>
            <a:endParaRPr lang="en-US"/>
          </a:p>
        </p:txBody>
      </p:sp>
    </p:spTree>
    <p:extLst>
      <p:ext uri="{BB962C8B-B14F-4D97-AF65-F5344CB8AC3E}">
        <p14:creationId xmlns:p14="http://schemas.microsoft.com/office/powerpoint/2010/main" val="229568590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with Radial Gradient">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592916" y="3305897"/>
            <a:ext cx="10950515" cy="1470025"/>
          </a:xfrm>
        </p:spPr>
        <p:txBody>
          <a:bodyPr lIns="0" rIns="0" anchor="b" anchorCtr="0">
            <a:noAutofit/>
          </a:bodyPr>
          <a:lstStyle>
            <a:lvl1pPr>
              <a:lnSpc>
                <a:spcPct val="80000"/>
              </a:lnSpc>
              <a:defRPr sz="8666" b="0" spc="0" baseline="0">
                <a:solidFill>
                  <a:schemeClr val="bg1"/>
                </a:solidFill>
                <a:latin typeface="Intel Clear Pro" panose="020B0804020202060201" pitchFamily="34" charset="0"/>
                <a:cs typeface="Intel Clear Pro" panose="020B0804020202060201" pitchFamily="34" charset="0"/>
              </a:defRPr>
            </a:lvl1pPr>
          </a:lstStyle>
          <a:p>
            <a:r>
              <a:rPr lang="en-US" dirty="0"/>
              <a:t>65pt Intel Clear pro Title</a:t>
            </a:r>
            <a:br>
              <a:rPr lang="en-US" dirty="0"/>
            </a:br>
            <a:r>
              <a:rPr lang="en-US" dirty="0"/>
              <a:t>with radial gradient</a:t>
            </a:r>
          </a:p>
        </p:txBody>
      </p:sp>
      <p:sp>
        <p:nvSpPr>
          <p:cNvPr id="3" name="Subtitle 2"/>
          <p:cNvSpPr>
            <a:spLocks noGrp="1"/>
          </p:cNvSpPr>
          <p:nvPr>
            <p:ph type="subTitle" idx="1" hasCustomPrompt="1"/>
          </p:nvPr>
        </p:nvSpPr>
        <p:spPr>
          <a:xfrm>
            <a:off x="607484" y="4657344"/>
            <a:ext cx="8440283" cy="1233813"/>
          </a:xfrm>
        </p:spPr>
        <p:txBody>
          <a:bodyPr lIns="0" rIns="0">
            <a:noAutofit/>
          </a:bodyPr>
          <a:lstStyle>
            <a:lvl1pPr marL="0" indent="0" algn="l">
              <a:buNone/>
              <a:defRPr sz="2133" b="0" i="0" baseline="0">
                <a:solidFill>
                  <a:srgbClr val="F3D54E"/>
                </a:solidFill>
                <a:latin typeface="Intel Clear"/>
                <a:cs typeface="Intel Clear"/>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dirty="0"/>
              <a:t>16pt Intel Clear Subhead, Date, Etc.</a:t>
            </a:r>
          </a:p>
        </p:txBody>
      </p:sp>
      <p:pic>
        <p:nvPicPr>
          <p:cNvPr id="6"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tretch>
            <a:fillRect/>
          </a:stretch>
        </p:blipFill>
        <p:spPr bwMode="auto">
          <a:xfrm>
            <a:off x="602397" y="510892"/>
            <a:ext cx="1664065" cy="1106467"/>
          </a:xfrm>
          <a:prstGeom prst="rect">
            <a:avLst/>
          </a:prstGeom>
          <a:noFill/>
          <a:extLst>
            <a:ext uri="{909E8E84-426E-40DD-AFC4-6F175D3DCCD1}">
              <a14:hiddenFill xmlns:a14="http://schemas.microsoft.com/office/drawing/2010/main">
                <a:solidFill>
                  <a:srgbClr val="FFFFFF"/>
                </a:solidFill>
              </a14:hiddenFill>
            </a:ext>
          </a:extLst>
        </p:spPr>
      </p:pic>
      <p:sp>
        <p:nvSpPr>
          <p:cNvPr id="9" name="Slide Number Placeholder 4"/>
          <p:cNvSpPr>
            <a:spLocks noGrp="1"/>
          </p:cNvSpPr>
          <p:nvPr>
            <p:ph type="sldNum" sz="quarter" idx="12"/>
          </p:nvPr>
        </p:nvSpPr>
        <p:spPr>
          <a:xfrm>
            <a:off x="11624734" y="6432516"/>
            <a:ext cx="450937" cy="365125"/>
          </a:xfrm>
        </p:spPr>
        <p:txBody>
          <a:bodyPr/>
          <a:lstStyle/>
          <a:p>
            <a:fld id="{EE2556C5-CE8C-6547-B838-EA80C61A4AF7}"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7808948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EE2556C5-CE8C-6547-B838-EA80C61A4AF7}" type="slidenum">
              <a:rPr lang="en-US" smtClean="0">
                <a:solidFill>
                  <a:prstClr val="white"/>
                </a:solidFill>
              </a:rPr>
              <a:pPr/>
              <a:t>‹#›</a:t>
            </a:fld>
            <a:endParaRPr lang="en-US" dirty="0">
              <a:solidFill>
                <a:prstClr val="white"/>
              </a:solidFill>
            </a:endParaRPr>
          </a:p>
        </p:txBody>
      </p:sp>
      <p:sp>
        <p:nvSpPr>
          <p:cNvPr id="6" name="Title 6"/>
          <p:cNvSpPr>
            <a:spLocks noGrp="1"/>
          </p:cNvSpPr>
          <p:nvPr>
            <p:ph type="title" hasCustomPrompt="1"/>
          </p:nvPr>
        </p:nvSpPr>
        <p:spPr>
          <a:xfrm>
            <a:off x="607484" y="411798"/>
            <a:ext cx="10972800" cy="801477"/>
          </a:xfrm>
        </p:spPr>
        <p:txBody>
          <a:bodyPr/>
          <a:lstStyle>
            <a:lvl1pPr>
              <a:defRPr b="0" i="0" baseline="0">
                <a:solidFill>
                  <a:schemeClr val="tx2"/>
                </a:solidFill>
                <a:latin typeface="+mj-lt"/>
                <a:cs typeface="Arial" panose="020B0604020202020204" pitchFamily="34" charset="0"/>
              </a:defRPr>
            </a:lvl1pPr>
          </a:lstStyle>
          <a:p>
            <a:r>
              <a:rPr lang="en-US" dirty="0"/>
              <a:t>28pt Intel Clear Headline</a:t>
            </a:r>
          </a:p>
        </p:txBody>
      </p:sp>
      <p:sp>
        <p:nvSpPr>
          <p:cNvPr id="4" name="Footer Placeholder 4"/>
          <p:cNvSpPr>
            <a:spLocks noGrp="1"/>
          </p:cNvSpPr>
          <p:nvPr>
            <p:ph type="ftr" sz="quarter" idx="3"/>
          </p:nvPr>
        </p:nvSpPr>
        <p:spPr>
          <a:xfrm>
            <a:off x="76747" y="6431459"/>
            <a:ext cx="3860800" cy="366183"/>
          </a:xfrm>
          <a:prstGeom prst="rect">
            <a:avLst/>
          </a:prstGeom>
        </p:spPr>
        <p:txBody>
          <a:bodyPr vert="horz" lIns="91440" tIns="45720" rIns="91440" bIns="45720" rtlCol="0" anchor="ctr"/>
          <a:lstStyle>
            <a:lvl1pPr algn="l">
              <a:defRPr sz="1067">
                <a:solidFill>
                  <a:srgbClr val="FFFFFF"/>
                </a:solidFill>
              </a:defRPr>
            </a:lvl1pPr>
          </a:lstStyle>
          <a:p>
            <a:r>
              <a:rPr lang="en-US" dirty="0"/>
              <a:t>Intel Confidential</a:t>
            </a:r>
          </a:p>
        </p:txBody>
      </p:sp>
    </p:spTree>
    <p:extLst>
      <p:ext uri="{BB962C8B-B14F-4D97-AF65-F5344CB8AC3E}">
        <p14:creationId xmlns:p14="http://schemas.microsoft.com/office/powerpoint/2010/main" val="28363616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E2556C5-CE8C-6547-B838-EA80C61A4AF7}" type="slidenum">
              <a:rPr lang="en-US" smtClean="0">
                <a:solidFill>
                  <a:prstClr val="white"/>
                </a:solidFill>
              </a:rPr>
              <a:pPr/>
              <a:t>‹#›</a:t>
            </a:fld>
            <a:endParaRPr lang="en-US" dirty="0">
              <a:solidFill>
                <a:prstClr val="white"/>
              </a:solidFill>
            </a:endParaRPr>
          </a:p>
        </p:txBody>
      </p:sp>
      <p:sp>
        <p:nvSpPr>
          <p:cNvPr id="3" name="Footer Placeholder 4"/>
          <p:cNvSpPr>
            <a:spLocks noGrp="1"/>
          </p:cNvSpPr>
          <p:nvPr>
            <p:ph type="ftr" sz="quarter" idx="3"/>
          </p:nvPr>
        </p:nvSpPr>
        <p:spPr>
          <a:xfrm>
            <a:off x="76747" y="6431459"/>
            <a:ext cx="3860800" cy="366183"/>
          </a:xfrm>
          <a:prstGeom prst="rect">
            <a:avLst/>
          </a:prstGeom>
        </p:spPr>
        <p:txBody>
          <a:bodyPr vert="horz" lIns="91440" tIns="45720" rIns="91440" bIns="45720" rtlCol="0" anchor="ctr"/>
          <a:lstStyle>
            <a:lvl1pPr algn="l">
              <a:defRPr sz="1867">
                <a:solidFill>
                  <a:srgbClr val="FFFFFF"/>
                </a:solidFill>
              </a:defRPr>
            </a:lvl1pPr>
          </a:lstStyle>
          <a:p>
            <a:r>
              <a:rPr lang="en-US" dirty="0"/>
              <a:t>Intel Confidential</a:t>
            </a:r>
          </a:p>
        </p:txBody>
      </p:sp>
    </p:spTree>
    <p:extLst>
      <p:ext uri="{BB962C8B-B14F-4D97-AF65-F5344CB8AC3E}">
        <p14:creationId xmlns:p14="http://schemas.microsoft.com/office/powerpoint/2010/main" val="423908336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itle Only Blue Background">
    <p:bg>
      <p:bgPr>
        <a:gradFill flip="none" rotWithShape="1">
          <a:gsLst>
            <a:gs pos="32000">
              <a:schemeClr val="tx2"/>
            </a:gs>
            <a:gs pos="95000">
              <a:srgbClr val="009FDF"/>
            </a:gs>
            <a:gs pos="78000">
              <a:srgbClr val="0071C5"/>
            </a:gs>
          </a:gsLst>
          <a:lin ang="19860000" scaled="0"/>
          <a:tileRect/>
        </a:gradFill>
        <a:effectLst/>
      </p:bgPr>
    </p:bg>
    <p:spTree>
      <p:nvGrpSpPr>
        <p:cNvPr id="1" name=""/>
        <p:cNvGrpSpPr/>
        <p:nvPr/>
      </p:nvGrpSpPr>
      <p:grpSpPr>
        <a:xfrm>
          <a:off x="0" y="0"/>
          <a:ext cx="0" cy="0"/>
          <a:chOff x="0" y="0"/>
          <a:chExt cx="0" cy="0"/>
        </a:xfrm>
      </p:grpSpPr>
      <p:sp>
        <p:nvSpPr>
          <p:cNvPr id="4" name="Title 6"/>
          <p:cNvSpPr>
            <a:spLocks noGrp="1"/>
          </p:cNvSpPr>
          <p:nvPr>
            <p:ph type="title" hasCustomPrompt="1"/>
          </p:nvPr>
        </p:nvSpPr>
        <p:spPr>
          <a:xfrm>
            <a:off x="607484" y="411798"/>
            <a:ext cx="10972800" cy="801477"/>
          </a:xfrm>
        </p:spPr>
        <p:txBody>
          <a:bodyPr/>
          <a:lstStyle>
            <a:lvl1pPr>
              <a:defRPr b="0" i="0" baseline="0">
                <a:solidFill>
                  <a:schemeClr val="bg1"/>
                </a:solidFill>
                <a:latin typeface="+mj-lt"/>
                <a:cs typeface="Arial" panose="020B0604020202020204" pitchFamily="34" charset="0"/>
              </a:defRPr>
            </a:lvl1pPr>
          </a:lstStyle>
          <a:p>
            <a:r>
              <a:rPr lang="en-US" dirty="0"/>
              <a:t>28pt Intel Clear Headline</a:t>
            </a:r>
          </a:p>
        </p:txBody>
      </p:sp>
      <p:pic>
        <p:nvPicPr>
          <p:cNvPr id="5" name="Picture 2" descr="\\.psf\Home\Desktop\Intel.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986554" y="6440786"/>
            <a:ext cx="485781" cy="320175"/>
          </a:xfrm>
          <a:prstGeom prst="rect">
            <a:avLst/>
          </a:prstGeom>
          <a:noFill/>
          <a:extLst>
            <a:ext uri="{909E8E84-426E-40DD-AFC4-6F175D3DCCD1}">
              <a14:hiddenFill xmlns:a14="http://schemas.microsoft.com/office/drawing/2010/main">
                <a:solidFill>
                  <a:srgbClr val="FFFFFF"/>
                </a:solidFill>
              </a14:hiddenFill>
            </a:ext>
          </a:extLst>
        </p:spPr>
      </p:pic>
      <p:cxnSp>
        <p:nvCxnSpPr>
          <p:cNvPr id="6" name="Straight Connector 5"/>
          <p:cNvCxnSpPr/>
          <p:nvPr userDrawn="1"/>
        </p:nvCxnSpPr>
        <p:spPr>
          <a:xfrm>
            <a:off x="11624735" y="6432680"/>
            <a:ext cx="3175" cy="316992"/>
          </a:xfrm>
          <a:prstGeom prst="line">
            <a:avLst/>
          </a:prstGeom>
          <a:ln w="9525">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7" name="Slide Number Placeholder 5"/>
          <p:cNvSpPr>
            <a:spLocks noGrp="1"/>
          </p:cNvSpPr>
          <p:nvPr>
            <p:ph type="sldNum" sz="quarter" idx="4"/>
          </p:nvPr>
        </p:nvSpPr>
        <p:spPr>
          <a:xfrm>
            <a:off x="9163136" y="6432516"/>
            <a:ext cx="2844800" cy="365125"/>
          </a:xfrm>
          <a:prstGeom prst="rect">
            <a:avLst/>
          </a:prstGeom>
        </p:spPr>
        <p:txBody>
          <a:bodyPr vert="horz" lIns="0" tIns="0" rIns="0" bIns="0" rtlCol="0" anchor="ctr"/>
          <a:lstStyle>
            <a:lvl1pPr algn="r">
              <a:defRPr sz="1067">
                <a:solidFill>
                  <a:schemeClr val="bg1"/>
                </a:solidFill>
                <a:latin typeface="+mn-lt"/>
                <a:cs typeface="Arial" panose="020B0604020202020204" pitchFamily="34" charset="0"/>
              </a:defRPr>
            </a:lvl1pPr>
          </a:lstStyle>
          <a:p>
            <a:fld id="{EE2556C5-CE8C-6547-B838-EA80C61A4AF7}" type="slidenum">
              <a:rPr lang="en-US" smtClean="0">
                <a:solidFill>
                  <a:prstClr val="white"/>
                </a:solidFill>
              </a:rPr>
              <a:pPr/>
              <a:t>‹#›</a:t>
            </a:fld>
            <a:endParaRPr lang="en-US" dirty="0">
              <a:solidFill>
                <a:prstClr val="white"/>
              </a:solidFill>
            </a:endParaRPr>
          </a:p>
        </p:txBody>
      </p:sp>
      <p:sp>
        <p:nvSpPr>
          <p:cNvPr id="8" name="TextBox 7"/>
          <p:cNvSpPr txBox="1"/>
          <p:nvPr userDrawn="1"/>
        </p:nvSpPr>
        <p:spPr>
          <a:xfrm>
            <a:off x="5157477" y="6514019"/>
            <a:ext cx="1870705" cy="205121"/>
          </a:xfrm>
          <a:prstGeom prst="rect">
            <a:avLst/>
          </a:prstGeom>
          <a:noFill/>
        </p:spPr>
        <p:txBody>
          <a:bodyPr vert="horz" wrap="none" lIns="0" tIns="0" rIns="0" bIns="0" rtlCol="0">
            <a:spAutoFit/>
          </a:bodyPr>
          <a:lstStyle/>
          <a:p>
            <a:pPr algn="ctr" defTabSz="609585"/>
            <a:r>
              <a:rPr lang="en-US" sz="1333" dirty="0">
                <a:solidFill>
                  <a:prstClr val="white"/>
                </a:solidFill>
              </a:rPr>
              <a:t>DCG Connectivity Group</a:t>
            </a:r>
          </a:p>
        </p:txBody>
      </p:sp>
      <p:sp>
        <p:nvSpPr>
          <p:cNvPr id="9" name="Footer Placeholder 4"/>
          <p:cNvSpPr>
            <a:spLocks noGrp="1"/>
          </p:cNvSpPr>
          <p:nvPr>
            <p:ph type="ftr" sz="quarter" idx="3"/>
          </p:nvPr>
        </p:nvSpPr>
        <p:spPr>
          <a:xfrm>
            <a:off x="76747" y="6431459"/>
            <a:ext cx="3860800" cy="366183"/>
          </a:xfrm>
          <a:prstGeom prst="rect">
            <a:avLst/>
          </a:prstGeom>
        </p:spPr>
        <p:txBody>
          <a:bodyPr vert="horz" lIns="91440" tIns="45720" rIns="91440" bIns="45720" rtlCol="0" anchor="ctr"/>
          <a:lstStyle>
            <a:lvl1pPr algn="l">
              <a:defRPr sz="1067">
                <a:solidFill>
                  <a:srgbClr val="FFFFFF"/>
                </a:solidFill>
              </a:defRPr>
            </a:lvl1pPr>
          </a:lstStyle>
          <a:p>
            <a:r>
              <a:rPr lang="en-US" dirty="0"/>
              <a:t>Intel Confidential</a:t>
            </a:r>
          </a:p>
        </p:txBody>
      </p:sp>
    </p:spTree>
    <p:extLst>
      <p:ext uri="{BB962C8B-B14F-4D97-AF65-F5344CB8AC3E}">
        <p14:creationId xmlns:p14="http://schemas.microsoft.com/office/powerpoint/2010/main" val="16883388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Title with Text Blue Background">
    <p:bg>
      <p:bgPr>
        <a:gradFill flip="none" rotWithShape="1">
          <a:gsLst>
            <a:gs pos="32000">
              <a:schemeClr val="tx2"/>
            </a:gs>
            <a:gs pos="95000">
              <a:srgbClr val="009FDF"/>
            </a:gs>
            <a:gs pos="78000">
              <a:srgbClr val="0071C5"/>
            </a:gs>
          </a:gsLst>
          <a:lin ang="19860000" scaled="0"/>
          <a:tileRect/>
        </a:gradFill>
        <a:effectLst/>
      </p:bgPr>
    </p:bg>
    <p:spTree>
      <p:nvGrpSpPr>
        <p:cNvPr id="1" name=""/>
        <p:cNvGrpSpPr/>
        <p:nvPr/>
      </p:nvGrpSpPr>
      <p:grpSpPr>
        <a:xfrm>
          <a:off x="0" y="0"/>
          <a:ext cx="0" cy="0"/>
          <a:chOff x="0" y="0"/>
          <a:chExt cx="0" cy="0"/>
        </a:xfrm>
      </p:grpSpPr>
      <p:sp>
        <p:nvSpPr>
          <p:cNvPr id="4" name="Title 6"/>
          <p:cNvSpPr>
            <a:spLocks noGrp="1"/>
          </p:cNvSpPr>
          <p:nvPr>
            <p:ph type="title" hasCustomPrompt="1"/>
          </p:nvPr>
        </p:nvSpPr>
        <p:spPr>
          <a:xfrm>
            <a:off x="607484" y="411798"/>
            <a:ext cx="10972800" cy="801477"/>
          </a:xfrm>
        </p:spPr>
        <p:txBody>
          <a:bodyPr/>
          <a:lstStyle>
            <a:lvl1pPr>
              <a:defRPr b="0" i="0" baseline="0">
                <a:solidFill>
                  <a:schemeClr val="bg1"/>
                </a:solidFill>
                <a:latin typeface="+mj-lt"/>
                <a:cs typeface="Arial" panose="020B0604020202020204" pitchFamily="34" charset="0"/>
              </a:defRPr>
            </a:lvl1pPr>
          </a:lstStyle>
          <a:p>
            <a:r>
              <a:rPr lang="en-US" dirty="0"/>
              <a:t>28pt Intel Clear Headline</a:t>
            </a:r>
          </a:p>
        </p:txBody>
      </p:sp>
      <p:pic>
        <p:nvPicPr>
          <p:cNvPr id="5" name="Picture 2" descr="\\.psf\Home\Desktop\Intel.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986554" y="6440786"/>
            <a:ext cx="485781" cy="320175"/>
          </a:xfrm>
          <a:prstGeom prst="rect">
            <a:avLst/>
          </a:prstGeom>
          <a:noFill/>
          <a:extLst>
            <a:ext uri="{909E8E84-426E-40DD-AFC4-6F175D3DCCD1}">
              <a14:hiddenFill xmlns:a14="http://schemas.microsoft.com/office/drawing/2010/main">
                <a:solidFill>
                  <a:srgbClr val="FFFFFF"/>
                </a:solidFill>
              </a14:hiddenFill>
            </a:ext>
          </a:extLst>
        </p:spPr>
      </p:pic>
      <p:cxnSp>
        <p:nvCxnSpPr>
          <p:cNvPr id="6" name="Straight Connector 5"/>
          <p:cNvCxnSpPr/>
          <p:nvPr userDrawn="1"/>
        </p:nvCxnSpPr>
        <p:spPr>
          <a:xfrm>
            <a:off x="11624735" y="6432680"/>
            <a:ext cx="3175" cy="316992"/>
          </a:xfrm>
          <a:prstGeom prst="line">
            <a:avLst/>
          </a:prstGeom>
          <a:ln w="9525">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7" name="Slide Number Placeholder 5"/>
          <p:cNvSpPr>
            <a:spLocks noGrp="1"/>
          </p:cNvSpPr>
          <p:nvPr>
            <p:ph type="sldNum" sz="quarter" idx="4"/>
          </p:nvPr>
        </p:nvSpPr>
        <p:spPr>
          <a:xfrm>
            <a:off x="9163136" y="6432516"/>
            <a:ext cx="2844800" cy="365125"/>
          </a:xfrm>
          <a:prstGeom prst="rect">
            <a:avLst/>
          </a:prstGeom>
        </p:spPr>
        <p:txBody>
          <a:bodyPr vert="horz" lIns="0" tIns="0" rIns="0" bIns="0" rtlCol="0" anchor="ctr"/>
          <a:lstStyle>
            <a:lvl1pPr algn="r">
              <a:defRPr sz="1067">
                <a:solidFill>
                  <a:schemeClr val="bg1"/>
                </a:solidFill>
                <a:latin typeface="+mn-lt"/>
                <a:cs typeface="Arial" panose="020B0604020202020204" pitchFamily="34" charset="0"/>
              </a:defRPr>
            </a:lvl1pPr>
          </a:lstStyle>
          <a:p>
            <a:fld id="{EE2556C5-CE8C-6547-B838-EA80C61A4AF7}" type="slidenum">
              <a:rPr lang="en-US" smtClean="0">
                <a:solidFill>
                  <a:prstClr val="white"/>
                </a:solidFill>
              </a:rPr>
              <a:pPr/>
              <a:t>‹#›</a:t>
            </a:fld>
            <a:endParaRPr lang="en-US" dirty="0">
              <a:solidFill>
                <a:prstClr val="white"/>
              </a:solidFill>
            </a:endParaRPr>
          </a:p>
        </p:txBody>
      </p:sp>
      <p:sp>
        <p:nvSpPr>
          <p:cNvPr id="9" name="Footer Placeholder 4"/>
          <p:cNvSpPr>
            <a:spLocks noGrp="1"/>
          </p:cNvSpPr>
          <p:nvPr>
            <p:ph type="ftr" sz="quarter" idx="3"/>
          </p:nvPr>
        </p:nvSpPr>
        <p:spPr>
          <a:xfrm>
            <a:off x="76747" y="6431459"/>
            <a:ext cx="3860800" cy="366183"/>
          </a:xfrm>
          <a:prstGeom prst="rect">
            <a:avLst/>
          </a:prstGeom>
        </p:spPr>
        <p:txBody>
          <a:bodyPr vert="horz" lIns="91440" tIns="45720" rIns="91440" bIns="45720" rtlCol="0" anchor="ctr"/>
          <a:lstStyle>
            <a:lvl1pPr algn="l">
              <a:defRPr sz="1067">
                <a:solidFill>
                  <a:srgbClr val="FFFFFF"/>
                </a:solidFill>
              </a:defRPr>
            </a:lvl1pPr>
          </a:lstStyle>
          <a:p>
            <a:r>
              <a:rPr lang="en-US" dirty="0"/>
              <a:t>Intel Confidential</a:t>
            </a:r>
          </a:p>
        </p:txBody>
      </p:sp>
      <p:sp>
        <p:nvSpPr>
          <p:cNvPr id="10" name="Content Placeholder 8"/>
          <p:cNvSpPr>
            <a:spLocks noGrp="1"/>
          </p:cNvSpPr>
          <p:nvPr>
            <p:ph sz="quarter" idx="13" hasCustomPrompt="1"/>
          </p:nvPr>
        </p:nvSpPr>
        <p:spPr>
          <a:xfrm>
            <a:off x="607484" y="1266606"/>
            <a:ext cx="10970683" cy="4905596"/>
          </a:xfrm>
        </p:spPr>
        <p:txBody>
          <a:bodyPr/>
          <a:lstStyle>
            <a:lvl1pPr>
              <a:defRPr>
                <a:solidFill>
                  <a:schemeClr val="bg1"/>
                </a:solidFill>
              </a:defRPr>
            </a:lvl1pPr>
            <a:lvl2pPr>
              <a:defRPr sz="2133">
                <a:solidFill>
                  <a:schemeClr val="bg1"/>
                </a:solidFill>
              </a:defRPr>
            </a:lvl2pPr>
            <a:lvl3pPr>
              <a:defRPr sz="2133">
                <a:solidFill>
                  <a:schemeClr val="bg1"/>
                </a:solidFill>
              </a:defRPr>
            </a:lvl3pPr>
            <a:lvl4pPr>
              <a:defRPr sz="1867">
                <a:solidFill>
                  <a:schemeClr val="bg1"/>
                </a:solidFill>
              </a:defRPr>
            </a:lvl4pPr>
            <a:lvl5pPr>
              <a:defRPr sz="1600">
                <a:solidFill>
                  <a:schemeClr val="bg1"/>
                </a:solidFill>
              </a:defRPr>
            </a:lvl5pPr>
          </a:lstStyle>
          <a:p>
            <a:pPr lvl="0"/>
            <a:r>
              <a:rPr lang="en-US" dirty="0"/>
              <a:t>20pt Intel Clear body text</a:t>
            </a:r>
          </a:p>
          <a:p>
            <a:pPr lvl="1"/>
            <a:r>
              <a:rPr lang="en-US" dirty="0"/>
              <a:t>16pt Intel Clear bullet one</a:t>
            </a:r>
          </a:p>
          <a:p>
            <a:pPr lvl="2"/>
            <a:r>
              <a:rPr lang="en-US" dirty="0"/>
              <a:t>16pt Intel Clear sub-bullet</a:t>
            </a:r>
          </a:p>
          <a:p>
            <a:pPr lvl="3"/>
            <a:r>
              <a:rPr lang="en-US" dirty="0"/>
              <a:t>14pt Intel Clear fourth level</a:t>
            </a:r>
          </a:p>
          <a:p>
            <a:pPr lvl="4"/>
            <a:r>
              <a:rPr lang="en-US" dirty="0"/>
              <a:t>12pt Intel Clear fifth level</a:t>
            </a:r>
          </a:p>
        </p:txBody>
      </p:sp>
    </p:spTree>
    <p:extLst>
      <p:ext uri="{BB962C8B-B14F-4D97-AF65-F5344CB8AC3E}">
        <p14:creationId xmlns:p14="http://schemas.microsoft.com/office/powerpoint/2010/main" val="41418996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Blank Blue Background">
    <p:bg>
      <p:bgPr>
        <a:gradFill flip="none" rotWithShape="1">
          <a:gsLst>
            <a:gs pos="32000">
              <a:schemeClr val="tx2"/>
            </a:gs>
            <a:gs pos="95000">
              <a:srgbClr val="009FDF"/>
            </a:gs>
            <a:gs pos="78000">
              <a:srgbClr val="0071C5"/>
            </a:gs>
          </a:gsLst>
          <a:lin ang="19860000" scaled="0"/>
          <a:tileRect/>
        </a:gradFill>
        <a:effectLst/>
      </p:bgPr>
    </p:bg>
    <p:spTree>
      <p:nvGrpSpPr>
        <p:cNvPr id="1" name=""/>
        <p:cNvGrpSpPr/>
        <p:nvPr/>
      </p:nvGrpSpPr>
      <p:grpSpPr>
        <a:xfrm>
          <a:off x="0" y="0"/>
          <a:ext cx="0" cy="0"/>
          <a:chOff x="0" y="0"/>
          <a:chExt cx="0" cy="0"/>
        </a:xfrm>
      </p:grpSpPr>
      <p:pic>
        <p:nvPicPr>
          <p:cNvPr id="5" name="Picture 2" descr="\\.psf\Home\Desktop\Intel.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986554" y="6440786"/>
            <a:ext cx="485781" cy="320175"/>
          </a:xfrm>
          <a:prstGeom prst="rect">
            <a:avLst/>
          </a:prstGeom>
          <a:noFill/>
          <a:extLst>
            <a:ext uri="{909E8E84-426E-40DD-AFC4-6F175D3DCCD1}">
              <a14:hiddenFill xmlns:a14="http://schemas.microsoft.com/office/drawing/2010/main">
                <a:solidFill>
                  <a:srgbClr val="FFFFFF"/>
                </a:solidFill>
              </a14:hiddenFill>
            </a:ext>
          </a:extLst>
        </p:spPr>
      </p:pic>
      <p:cxnSp>
        <p:nvCxnSpPr>
          <p:cNvPr id="6" name="Straight Connector 5"/>
          <p:cNvCxnSpPr/>
          <p:nvPr userDrawn="1"/>
        </p:nvCxnSpPr>
        <p:spPr>
          <a:xfrm>
            <a:off x="11624735" y="6432680"/>
            <a:ext cx="3175" cy="316992"/>
          </a:xfrm>
          <a:prstGeom prst="line">
            <a:avLst/>
          </a:prstGeom>
          <a:ln w="9525">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7" name="Slide Number Placeholder 5"/>
          <p:cNvSpPr>
            <a:spLocks noGrp="1"/>
          </p:cNvSpPr>
          <p:nvPr>
            <p:ph type="sldNum" sz="quarter" idx="4"/>
          </p:nvPr>
        </p:nvSpPr>
        <p:spPr>
          <a:xfrm>
            <a:off x="9163136" y="6432516"/>
            <a:ext cx="2844800" cy="365125"/>
          </a:xfrm>
          <a:prstGeom prst="rect">
            <a:avLst/>
          </a:prstGeom>
        </p:spPr>
        <p:txBody>
          <a:bodyPr vert="horz" lIns="0" tIns="0" rIns="0" bIns="0" rtlCol="0" anchor="ctr"/>
          <a:lstStyle>
            <a:lvl1pPr algn="r">
              <a:defRPr sz="1067">
                <a:solidFill>
                  <a:schemeClr val="bg1"/>
                </a:solidFill>
                <a:latin typeface="+mn-lt"/>
                <a:cs typeface="Arial" panose="020B0604020202020204" pitchFamily="34" charset="0"/>
              </a:defRPr>
            </a:lvl1pPr>
          </a:lstStyle>
          <a:p>
            <a:fld id="{EE2556C5-CE8C-6547-B838-EA80C61A4AF7}" type="slidenum">
              <a:rPr lang="en-US" smtClean="0">
                <a:solidFill>
                  <a:prstClr val="white"/>
                </a:solidFill>
              </a:rPr>
              <a:pPr/>
              <a:t>‹#›</a:t>
            </a:fld>
            <a:endParaRPr lang="en-US" dirty="0">
              <a:solidFill>
                <a:prstClr val="white"/>
              </a:solidFill>
            </a:endParaRPr>
          </a:p>
        </p:txBody>
      </p:sp>
      <p:sp>
        <p:nvSpPr>
          <p:cNvPr id="8" name="TextBox 7"/>
          <p:cNvSpPr txBox="1"/>
          <p:nvPr userDrawn="1"/>
        </p:nvSpPr>
        <p:spPr>
          <a:xfrm>
            <a:off x="5157477" y="6514019"/>
            <a:ext cx="1870705" cy="205121"/>
          </a:xfrm>
          <a:prstGeom prst="rect">
            <a:avLst/>
          </a:prstGeom>
          <a:noFill/>
        </p:spPr>
        <p:txBody>
          <a:bodyPr vert="horz" wrap="none" lIns="0" tIns="0" rIns="0" bIns="0" rtlCol="0">
            <a:spAutoFit/>
          </a:bodyPr>
          <a:lstStyle/>
          <a:p>
            <a:pPr algn="ctr" defTabSz="609585"/>
            <a:r>
              <a:rPr lang="en-US" sz="1333" dirty="0">
                <a:solidFill>
                  <a:prstClr val="white"/>
                </a:solidFill>
              </a:rPr>
              <a:t>DCG Connectivity Group</a:t>
            </a:r>
          </a:p>
        </p:txBody>
      </p:sp>
      <p:sp>
        <p:nvSpPr>
          <p:cNvPr id="9" name="Footer Placeholder 4"/>
          <p:cNvSpPr>
            <a:spLocks noGrp="1"/>
          </p:cNvSpPr>
          <p:nvPr>
            <p:ph type="ftr" sz="quarter" idx="3"/>
          </p:nvPr>
        </p:nvSpPr>
        <p:spPr>
          <a:xfrm>
            <a:off x="76747" y="6431459"/>
            <a:ext cx="3860800" cy="366183"/>
          </a:xfrm>
          <a:prstGeom prst="rect">
            <a:avLst/>
          </a:prstGeom>
        </p:spPr>
        <p:txBody>
          <a:bodyPr vert="horz" lIns="91440" tIns="45720" rIns="91440" bIns="45720" rtlCol="0" anchor="ctr"/>
          <a:lstStyle>
            <a:lvl1pPr algn="l">
              <a:defRPr sz="1067">
                <a:solidFill>
                  <a:srgbClr val="FFFFFF"/>
                </a:solidFill>
              </a:defRPr>
            </a:lvl1pPr>
          </a:lstStyle>
          <a:p>
            <a:r>
              <a:rPr lang="en-US" dirty="0"/>
              <a:t>Intel Confidential</a:t>
            </a:r>
          </a:p>
        </p:txBody>
      </p:sp>
    </p:spTree>
    <p:extLst>
      <p:ext uri="{BB962C8B-B14F-4D97-AF65-F5344CB8AC3E}">
        <p14:creationId xmlns:p14="http://schemas.microsoft.com/office/powerpoint/2010/main" val="27445443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lue Section Break">
    <p:bg>
      <p:bgPr>
        <a:gradFill flip="none" rotWithShape="1">
          <a:gsLst>
            <a:gs pos="32000">
              <a:schemeClr val="tx2"/>
            </a:gs>
            <a:gs pos="95000">
              <a:srgbClr val="009FDF"/>
            </a:gs>
            <a:gs pos="78000">
              <a:srgbClr val="0071C5"/>
            </a:gs>
          </a:gsLst>
          <a:lin ang="19860000" scaled="0"/>
          <a:tileRect/>
        </a:gradFill>
        <a:effectLst/>
      </p:bgPr>
    </p:bg>
    <p:spTree>
      <p:nvGrpSpPr>
        <p:cNvPr id="1" name=""/>
        <p:cNvGrpSpPr/>
        <p:nvPr/>
      </p:nvGrpSpPr>
      <p:grpSpPr>
        <a:xfrm>
          <a:off x="0" y="0"/>
          <a:ext cx="0" cy="0"/>
          <a:chOff x="0" y="0"/>
          <a:chExt cx="0" cy="0"/>
        </a:xfrm>
      </p:grpSpPr>
      <p:sp>
        <p:nvSpPr>
          <p:cNvPr id="2" name="Title 1"/>
          <p:cNvSpPr>
            <a:spLocks noGrp="1"/>
          </p:cNvSpPr>
          <p:nvPr userDrawn="1">
            <p:ph type="title" hasCustomPrompt="1"/>
          </p:nvPr>
        </p:nvSpPr>
        <p:spPr>
          <a:xfrm>
            <a:off x="607484" y="2810749"/>
            <a:ext cx="10363200" cy="1362075"/>
          </a:xfrm>
        </p:spPr>
        <p:txBody>
          <a:bodyPr anchor="b" anchorCtr="0">
            <a:noAutofit/>
          </a:bodyPr>
          <a:lstStyle>
            <a:lvl1pPr algn="l">
              <a:lnSpc>
                <a:spcPct val="80000"/>
              </a:lnSpc>
              <a:defRPr sz="5333" b="0" cap="none" spc="0" baseline="0">
                <a:solidFill>
                  <a:schemeClr val="bg1">
                    <a:alpha val="90000"/>
                  </a:schemeClr>
                </a:solidFill>
                <a:latin typeface="+mj-lt"/>
                <a:cs typeface="Arial" panose="020B0604020202020204" pitchFamily="34" charset="0"/>
              </a:defRPr>
            </a:lvl1pPr>
          </a:lstStyle>
          <a:p>
            <a:r>
              <a:rPr lang="en-US" dirty="0"/>
              <a:t>40pt Intel Clear Pro</a:t>
            </a:r>
            <a:br>
              <a:rPr lang="en-US" dirty="0"/>
            </a:br>
            <a:r>
              <a:rPr lang="en-US" dirty="0"/>
              <a:t>blue section break</a:t>
            </a:r>
          </a:p>
        </p:txBody>
      </p:sp>
      <p:sp>
        <p:nvSpPr>
          <p:cNvPr id="3" name="Text Placeholder 2"/>
          <p:cNvSpPr>
            <a:spLocks noGrp="1"/>
          </p:cNvSpPr>
          <p:nvPr userDrawn="1">
            <p:ph type="body" idx="1" hasCustomPrompt="1"/>
          </p:nvPr>
        </p:nvSpPr>
        <p:spPr>
          <a:xfrm>
            <a:off x="607484" y="4321533"/>
            <a:ext cx="10363200" cy="1500187"/>
          </a:xfrm>
        </p:spPr>
        <p:txBody>
          <a:bodyPr anchor="t" anchorCtr="0">
            <a:noAutofit/>
          </a:bodyPr>
          <a:lstStyle>
            <a:lvl1pPr marL="0" indent="0">
              <a:buNone/>
              <a:defRPr sz="2133" b="0" i="0" baseline="0">
                <a:solidFill>
                  <a:srgbClr val="F3D54E"/>
                </a:solidFill>
                <a:latin typeface="Arial" panose="020B0604020202020204" pitchFamily="34" charset="0"/>
                <a:cs typeface="Arial" panose="020B0604020202020204" pitchFamily="34" charset="0"/>
              </a:defRPr>
            </a:lvl1pPr>
            <a:lvl2pPr marL="609585" indent="0">
              <a:buNone/>
              <a:defRPr sz="2400">
                <a:solidFill>
                  <a:schemeClr val="tx1">
                    <a:tint val="75000"/>
                  </a:schemeClr>
                </a:solidFill>
              </a:defRPr>
            </a:lvl2pPr>
            <a:lvl3pPr marL="1219170" indent="0">
              <a:buNone/>
              <a:defRPr sz="2133">
                <a:solidFill>
                  <a:schemeClr val="tx1">
                    <a:tint val="75000"/>
                  </a:schemeClr>
                </a:solidFill>
              </a:defRPr>
            </a:lvl3pPr>
            <a:lvl4pPr marL="1828754" indent="0">
              <a:buNone/>
              <a:defRPr sz="1867">
                <a:solidFill>
                  <a:schemeClr val="tx1">
                    <a:tint val="75000"/>
                  </a:schemeClr>
                </a:solidFill>
              </a:defRPr>
            </a:lvl4pPr>
            <a:lvl5pPr marL="2438339" indent="0">
              <a:buNone/>
              <a:defRPr sz="1867">
                <a:solidFill>
                  <a:schemeClr val="tx1">
                    <a:tint val="75000"/>
                  </a:schemeClr>
                </a:solidFill>
              </a:defRPr>
            </a:lvl5pPr>
            <a:lvl6pPr marL="3047924" indent="0">
              <a:buNone/>
              <a:defRPr sz="1867">
                <a:solidFill>
                  <a:schemeClr val="tx1">
                    <a:tint val="75000"/>
                  </a:schemeClr>
                </a:solidFill>
              </a:defRPr>
            </a:lvl6pPr>
            <a:lvl7pPr marL="3657509" indent="0">
              <a:buNone/>
              <a:defRPr sz="1867">
                <a:solidFill>
                  <a:schemeClr val="tx1">
                    <a:tint val="75000"/>
                  </a:schemeClr>
                </a:solidFill>
              </a:defRPr>
            </a:lvl7pPr>
            <a:lvl8pPr marL="4267093" indent="0">
              <a:buNone/>
              <a:defRPr sz="1867">
                <a:solidFill>
                  <a:schemeClr val="tx1">
                    <a:tint val="75000"/>
                  </a:schemeClr>
                </a:solidFill>
              </a:defRPr>
            </a:lvl8pPr>
            <a:lvl9pPr marL="4876678" indent="0">
              <a:buNone/>
              <a:defRPr sz="1867">
                <a:solidFill>
                  <a:schemeClr val="tx1">
                    <a:tint val="75000"/>
                  </a:schemeClr>
                </a:solidFill>
              </a:defRPr>
            </a:lvl9pPr>
          </a:lstStyle>
          <a:p>
            <a:r>
              <a:rPr lang="en-US" dirty="0"/>
              <a:t>16pt Intel Clear Subhead</a:t>
            </a:r>
          </a:p>
        </p:txBody>
      </p:sp>
      <p:sp>
        <p:nvSpPr>
          <p:cNvPr id="4" name="Footer Placeholder 4"/>
          <p:cNvSpPr>
            <a:spLocks noGrp="1"/>
          </p:cNvSpPr>
          <p:nvPr>
            <p:ph type="ftr" sz="quarter" idx="3"/>
          </p:nvPr>
        </p:nvSpPr>
        <p:spPr>
          <a:xfrm>
            <a:off x="592916" y="6346793"/>
            <a:ext cx="3860800" cy="366183"/>
          </a:xfrm>
        </p:spPr>
        <p:txBody>
          <a:bodyPr/>
          <a:lstStyle/>
          <a:p>
            <a:r>
              <a:rPr lang="en-US" dirty="0"/>
              <a:t>Intel Confidential</a:t>
            </a:r>
          </a:p>
        </p:txBody>
      </p:sp>
      <p:sp>
        <p:nvSpPr>
          <p:cNvPr id="5" name="Slide Number Placeholder 5"/>
          <p:cNvSpPr>
            <a:spLocks noGrp="1"/>
          </p:cNvSpPr>
          <p:nvPr>
            <p:ph type="sldNum" sz="quarter" idx="4"/>
          </p:nvPr>
        </p:nvSpPr>
        <p:spPr>
          <a:xfrm>
            <a:off x="9163136" y="6432516"/>
            <a:ext cx="2844800" cy="365125"/>
          </a:xfrm>
          <a:prstGeom prst="rect">
            <a:avLst/>
          </a:prstGeom>
        </p:spPr>
        <p:txBody>
          <a:bodyPr vert="horz" lIns="0" tIns="0" rIns="0" bIns="0" rtlCol="0" anchor="ctr"/>
          <a:lstStyle>
            <a:lvl1pPr algn="r">
              <a:defRPr sz="1067">
                <a:solidFill>
                  <a:schemeClr val="bg1"/>
                </a:solidFill>
                <a:latin typeface="+mn-lt"/>
                <a:cs typeface="Arial" panose="020B0604020202020204" pitchFamily="34" charset="0"/>
              </a:defRPr>
            </a:lvl1pPr>
          </a:lstStyle>
          <a:p>
            <a:fld id="{EE2556C5-CE8C-6547-B838-EA80C61A4AF7}"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8293505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Full Bleed Image">
    <p:spTree>
      <p:nvGrpSpPr>
        <p:cNvPr id="1" name=""/>
        <p:cNvGrpSpPr/>
        <p:nvPr/>
      </p:nvGrpSpPr>
      <p:grpSpPr>
        <a:xfrm>
          <a:off x="0" y="0"/>
          <a:ext cx="0" cy="0"/>
          <a:chOff x="0" y="0"/>
          <a:chExt cx="0" cy="0"/>
        </a:xfrm>
      </p:grpSpPr>
      <p:sp>
        <p:nvSpPr>
          <p:cNvPr id="9" name="Picture Placeholder 8"/>
          <p:cNvSpPr>
            <a:spLocks noGrp="1"/>
          </p:cNvSpPr>
          <p:nvPr>
            <p:ph type="pic" sz="quarter" idx="13" hasCustomPrompt="1"/>
          </p:nvPr>
        </p:nvSpPr>
        <p:spPr>
          <a:xfrm>
            <a:off x="0" y="0"/>
            <a:ext cx="12192000" cy="6358467"/>
          </a:xfrm>
          <a:solidFill>
            <a:schemeClr val="bg2">
              <a:lumMod val="60000"/>
              <a:lumOff val="40000"/>
            </a:schemeClr>
          </a:solidFill>
        </p:spPr>
        <p:txBody>
          <a:bodyPr/>
          <a:lstStyle>
            <a:lvl1pPr marL="0" marR="0" indent="0" algn="l" defTabSz="609585" rtl="0" eaLnBrk="1" fontAlgn="auto" latinLnBrk="0" hangingPunct="1">
              <a:lnSpc>
                <a:spcPct val="100000"/>
              </a:lnSpc>
              <a:spcBef>
                <a:spcPts val="1600"/>
              </a:spcBef>
              <a:spcAft>
                <a:spcPts val="0"/>
              </a:spcAft>
              <a:buClrTx/>
              <a:buSzTx/>
              <a:buFont typeface="Wingdings" panose="05000000000000000000" pitchFamily="2" charset="2"/>
              <a:buNone/>
              <a:tabLst/>
              <a:defRPr baseline="0">
                <a:latin typeface="+mj-lt"/>
              </a:defRPr>
            </a:lvl1pPr>
          </a:lstStyle>
          <a:p>
            <a:r>
              <a:rPr lang="en-US" dirty="0"/>
              <a:t>Insert photo here. Drag picture to placeholder or click icon to add.</a:t>
            </a:r>
          </a:p>
        </p:txBody>
      </p:sp>
      <p:sp>
        <p:nvSpPr>
          <p:cNvPr id="6" name="Slide Number Placeholder 5"/>
          <p:cNvSpPr>
            <a:spLocks noGrp="1"/>
          </p:cNvSpPr>
          <p:nvPr>
            <p:ph type="sldNum" sz="quarter" idx="12"/>
          </p:nvPr>
        </p:nvSpPr>
        <p:spPr>
          <a:xfrm>
            <a:off x="9163136" y="6432516"/>
            <a:ext cx="2844800" cy="365125"/>
          </a:xfrm>
        </p:spPr>
        <p:txBody>
          <a:bodyPr/>
          <a:lstStyle/>
          <a:p>
            <a:fld id="{EE2556C5-CE8C-6547-B838-EA80C61A4AF7}" type="slidenum">
              <a:rPr lang="en-US" smtClean="0">
                <a:solidFill>
                  <a:prstClr val="white"/>
                </a:solidFill>
              </a:rPr>
              <a:pPr/>
              <a:t>‹#›</a:t>
            </a:fld>
            <a:endParaRPr lang="en-US" dirty="0">
              <a:solidFill>
                <a:prstClr val="white"/>
              </a:solidFill>
            </a:endParaRPr>
          </a:p>
        </p:txBody>
      </p:sp>
      <p:sp>
        <p:nvSpPr>
          <p:cNvPr id="7" name="Title 6"/>
          <p:cNvSpPr>
            <a:spLocks noGrp="1"/>
          </p:cNvSpPr>
          <p:nvPr>
            <p:ph type="title" hasCustomPrompt="1"/>
          </p:nvPr>
        </p:nvSpPr>
        <p:spPr>
          <a:xfrm>
            <a:off x="607484" y="411797"/>
            <a:ext cx="10972800" cy="1158240"/>
          </a:xfrm>
        </p:spPr>
        <p:txBody>
          <a:bodyPr/>
          <a:lstStyle>
            <a:lvl1pPr>
              <a:defRPr b="0" i="0" baseline="0">
                <a:solidFill>
                  <a:schemeClr val="tx2"/>
                </a:solidFill>
                <a:latin typeface="+mj-lt"/>
                <a:cs typeface="Arial" panose="020B0604020202020204" pitchFamily="34" charset="0"/>
              </a:defRPr>
            </a:lvl1pPr>
          </a:lstStyle>
          <a:p>
            <a:r>
              <a:rPr lang="en-US" dirty="0"/>
              <a:t>28pt Intel Clear Headline</a:t>
            </a:r>
          </a:p>
        </p:txBody>
      </p:sp>
      <p:sp>
        <p:nvSpPr>
          <p:cNvPr id="5" name="Footer Placeholder 4"/>
          <p:cNvSpPr>
            <a:spLocks noGrp="1"/>
          </p:cNvSpPr>
          <p:nvPr>
            <p:ph type="ftr" sz="quarter" idx="3"/>
          </p:nvPr>
        </p:nvSpPr>
        <p:spPr>
          <a:xfrm>
            <a:off x="76747" y="6431459"/>
            <a:ext cx="3860800" cy="366183"/>
          </a:xfrm>
          <a:prstGeom prst="rect">
            <a:avLst/>
          </a:prstGeom>
        </p:spPr>
        <p:txBody>
          <a:bodyPr vert="horz" lIns="91440" tIns="45720" rIns="91440" bIns="45720" rtlCol="0" anchor="ctr"/>
          <a:lstStyle>
            <a:lvl1pPr algn="l">
              <a:defRPr sz="1067">
                <a:solidFill>
                  <a:srgbClr val="FFFFFF"/>
                </a:solidFill>
              </a:defRPr>
            </a:lvl1pPr>
          </a:lstStyle>
          <a:p>
            <a:r>
              <a:rPr lang="en-US" dirty="0"/>
              <a:t>Intel Confidential</a:t>
            </a:r>
          </a:p>
        </p:txBody>
      </p:sp>
    </p:spTree>
    <p:extLst>
      <p:ext uri="{BB962C8B-B14F-4D97-AF65-F5344CB8AC3E}">
        <p14:creationId xmlns:p14="http://schemas.microsoft.com/office/powerpoint/2010/main" val="241071246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blank" preserve="1">
  <p:cSld name="Back Cover Radial Gradient">
    <p:bg>
      <p:bgPr>
        <a:gradFill flip="none" rotWithShape="1">
          <a:gsLst>
            <a:gs pos="32000">
              <a:schemeClr val="tx2"/>
            </a:gs>
            <a:gs pos="95000">
              <a:srgbClr val="009FDF"/>
            </a:gs>
            <a:gs pos="78000">
              <a:srgbClr val="0071C5"/>
            </a:gs>
          </a:gsLst>
          <a:lin ang="19860000" scaled="0"/>
          <a:tileRect/>
        </a:gradFill>
        <a:effectLst/>
      </p:bgPr>
    </p:bg>
    <p:spTree>
      <p:nvGrpSpPr>
        <p:cNvPr id="1" name=""/>
        <p:cNvGrpSpPr/>
        <p:nvPr/>
      </p:nvGrpSpPr>
      <p:grpSpPr>
        <a:xfrm>
          <a:off x="0" y="0"/>
          <a:ext cx="0" cy="0"/>
          <a:chOff x="0" y="0"/>
          <a:chExt cx="0" cy="0"/>
        </a:xfrm>
      </p:grpSpPr>
      <p:pic>
        <p:nvPicPr>
          <p:cNvPr id="4" name="Picture 2" descr="\\.psf\Home\Desktop\Intel.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636577" y="2500173"/>
            <a:ext cx="2811727" cy="18531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9664184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itle" preserve="1">
  <p:cSld name="2_Title Slide with Linear Gradient">
    <p:bg>
      <p:bgPr>
        <a:gradFill flip="none" rotWithShape="1">
          <a:gsLst>
            <a:gs pos="32000">
              <a:schemeClr val="tx2"/>
            </a:gs>
            <a:gs pos="95000">
              <a:srgbClr val="009FDF"/>
            </a:gs>
            <a:gs pos="78000">
              <a:srgbClr val="0071C5"/>
            </a:gs>
          </a:gsLst>
          <a:lin ang="1986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592916" y="2959509"/>
            <a:ext cx="10950515" cy="1470025"/>
          </a:xfrm>
        </p:spPr>
        <p:txBody>
          <a:bodyPr lIns="0" rIns="0" anchor="b" anchorCtr="0">
            <a:noAutofit/>
          </a:bodyPr>
          <a:lstStyle>
            <a:lvl1pPr>
              <a:lnSpc>
                <a:spcPct val="80000"/>
              </a:lnSpc>
              <a:defRPr sz="5333" b="0" spc="0" baseline="0">
                <a:solidFill>
                  <a:schemeClr val="bg1">
                    <a:alpha val="90000"/>
                  </a:schemeClr>
                </a:solidFill>
                <a:latin typeface="+mj-lt"/>
                <a:cs typeface="Arial" panose="020B0604020202020204" pitchFamily="34" charset="0"/>
              </a:defRPr>
            </a:lvl1pPr>
          </a:lstStyle>
          <a:p>
            <a:r>
              <a:rPr lang="en-US" dirty="0"/>
              <a:t>40pt Intel Clear Title</a:t>
            </a:r>
            <a:br>
              <a:rPr lang="en-US" dirty="0"/>
            </a:br>
            <a:r>
              <a:rPr lang="en-US" dirty="0"/>
              <a:t>with Linear gradient</a:t>
            </a:r>
          </a:p>
        </p:txBody>
      </p:sp>
      <p:sp>
        <p:nvSpPr>
          <p:cNvPr id="3" name="Subtitle 2"/>
          <p:cNvSpPr>
            <a:spLocks noGrp="1"/>
          </p:cNvSpPr>
          <p:nvPr>
            <p:ph type="subTitle" idx="1" hasCustomPrompt="1"/>
          </p:nvPr>
        </p:nvSpPr>
        <p:spPr>
          <a:xfrm>
            <a:off x="607484" y="4657344"/>
            <a:ext cx="8440283" cy="1233813"/>
          </a:xfrm>
        </p:spPr>
        <p:txBody>
          <a:bodyPr lIns="0" rIns="0">
            <a:noAutofit/>
          </a:bodyPr>
          <a:lstStyle>
            <a:lvl1pPr marL="0" indent="0" algn="l">
              <a:buNone/>
              <a:defRPr sz="2133" b="0" i="0" baseline="0">
                <a:solidFill>
                  <a:schemeClr val="accent3"/>
                </a:solidFill>
                <a:latin typeface="+mn-lt"/>
                <a:cs typeface="Arial" panose="020B0604020202020204" pitchFamily="34" charset="0"/>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dirty="0"/>
              <a:t>16pt Intel Clear Subhead, Date, Etc.</a:t>
            </a:r>
          </a:p>
        </p:txBody>
      </p:sp>
      <p:pic>
        <p:nvPicPr>
          <p:cNvPr id="6"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602397" y="510892"/>
            <a:ext cx="1664065" cy="1106467"/>
          </a:xfrm>
          <a:prstGeom prst="rect">
            <a:avLst/>
          </a:prstGeom>
          <a:noFill/>
          <a:extLst>
            <a:ext uri="{909E8E84-426E-40DD-AFC4-6F175D3DCCD1}">
              <a14:hiddenFill xmlns:a14="http://schemas.microsoft.com/office/drawing/2010/main">
                <a:solidFill>
                  <a:srgbClr val="FFFFFF"/>
                </a:solidFill>
              </a14:hiddenFill>
            </a:ext>
          </a:extLst>
        </p:spPr>
      </p:pic>
      <p:sp>
        <p:nvSpPr>
          <p:cNvPr id="5" name="Footer Placeholder 4"/>
          <p:cNvSpPr>
            <a:spLocks noGrp="1"/>
          </p:cNvSpPr>
          <p:nvPr>
            <p:ph type="ftr" sz="quarter" idx="3"/>
          </p:nvPr>
        </p:nvSpPr>
        <p:spPr>
          <a:xfrm>
            <a:off x="592916" y="6346793"/>
            <a:ext cx="3860800" cy="366183"/>
          </a:xfrm>
        </p:spPr>
        <p:txBody>
          <a:bodyPr/>
          <a:lstStyle/>
          <a:p>
            <a:r>
              <a:rPr lang="en-US" dirty="0"/>
              <a:t>Intel Confidential</a:t>
            </a:r>
          </a:p>
        </p:txBody>
      </p:sp>
    </p:spTree>
    <p:extLst>
      <p:ext uri="{BB962C8B-B14F-4D97-AF65-F5344CB8AC3E}">
        <p14:creationId xmlns:p14="http://schemas.microsoft.com/office/powerpoint/2010/main" val="366120791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title" preserve="1">
  <p:cSld name="Title Slide with Linear Gradient">
    <p:bg>
      <p:bgPr>
        <a:gradFill flip="none" rotWithShape="1">
          <a:gsLst>
            <a:gs pos="32000">
              <a:schemeClr val="tx2"/>
            </a:gs>
            <a:gs pos="95000">
              <a:srgbClr val="009FDF"/>
            </a:gs>
            <a:gs pos="78000">
              <a:srgbClr val="0071C5"/>
            </a:gs>
          </a:gsLst>
          <a:lin ang="1986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592916" y="2959509"/>
            <a:ext cx="10950515" cy="1470025"/>
          </a:xfrm>
        </p:spPr>
        <p:txBody>
          <a:bodyPr lIns="0" rIns="0" anchor="b" anchorCtr="0">
            <a:noAutofit/>
          </a:bodyPr>
          <a:lstStyle>
            <a:lvl1pPr>
              <a:lnSpc>
                <a:spcPct val="80000"/>
              </a:lnSpc>
              <a:defRPr sz="5333" b="0" spc="0" baseline="0">
                <a:solidFill>
                  <a:schemeClr val="bg1">
                    <a:alpha val="90000"/>
                  </a:schemeClr>
                </a:solidFill>
                <a:latin typeface="+mj-lt"/>
                <a:cs typeface="Arial" panose="020B0604020202020204" pitchFamily="34" charset="0"/>
              </a:defRPr>
            </a:lvl1pPr>
          </a:lstStyle>
          <a:p>
            <a:r>
              <a:rPr lang="en-US" dirty="0"/>
              <a:t>40pt Intel Clear Title</a:t>
            </a:r>
            <a:br>
              <a:rPr lang="en-US" dirty="0"/>
            </a:br>
            <a:r>
              <a:rPr lang="en-US" dirty="0"/>
              <a:t>with Linear gradient</a:t>
            </a:r>
          </a:p>
        </p:txBody>
      </p:sp>
      <p:sp>
        <p:nvSpPr>
          <p:cNvPr id="3" name="Subtitle 2"/>
          <p:cNvSpPr>
            <a:spLocks noGrp="1"/>
          </p:cNvSpPr>
          <p:nvPr>
            <p:ph type="subTitle" idx="1" hasCustomPrompt="1"/>
          </p:nvPr>
        </p:nvSpPr>
        <p:spPr>
          <a:xfrm>
            <a:off x="607484" y="4657344"/>
            <a:ext cx="8440283" cy="1233813"/>
          </a:xfrm>
        </p:spPr>
        <p:txBody>
          <a:bodyPr lIns="0" rIns="0">
            <a:noAutofit/>
          </a:bodyPr>
          <a:lstStyle>
            <a:lvl1pPr marL="0" indent="0" algn="l">
              <a:buNone/>
              <a:defRPr sz="2133" b="0" i="0" baseline="0">
                <a:solidFill>
                  <a:schemeClr val="accent3"/>
                </a:solidFill>
                <a:latin typeface="+mn-lt"/>
                <a:cs typeface="Arial" panose="020B0604020202020204" pitchFamily="34" charset="0"/>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dirty="0"/>
              <a:t>16pt Intel Clear Subhead, Date, Etc.</a:t>
            </a:r>
          </a:p>
        </p:txBody>
      </p:sp>
      <p:pic>
        <p:nvPicPr>
          <p:cNvPr id="5" name="Picture 4" descr="int_experience_hrz_wht_rgb_1500.png"/>
          <p:cNvPicPr>
            <a:picLocks noChangeAspect="1"/>
          </p:cNvPicPr>
          <p:nvPr userDrawn="1"/>
        </p:nvPicPr>
        <p:blipFill>
          <a:blip r:embed="rId2" cstate="print">
            <a:alphaModFix/>
            <a:extLst>
              <a:ext uri="{28A0092B-C50C-407E-A947-70E740481C1C}">
                <a14:useLocalDpi xmlns:a14="http://schemas.microsoft.com/office/drawing/2010/main" val="0"/>
              </a:ext>
            </a:extLst>
          </a:blip>
          <a:stretch>
            <a:fillRect/>
          </a:stretch>
        </p:blipFill>
        <p:spPr>
          <a:xfrm>
            <a:off x="614258" y="518971"/>
            <a:ext cx="2829021" cy="1183045"/>
          </a:xfrm>
          <a:prstGeom prst="rect">
            <a:avLst/>
          </a:prstGeom>
        </p:spPr>
      </p:pic>
      <p:sp>
        <p:nvSpPr>
          <p:cNvPr id="7" name="Footer Placeholder 4"/>
          <p:cNvSpPr>
            <a:spLocks noGrp="1"/>
          </p:cNvSpPr>
          <p:nvPr>
            <p:ph type="ftr" sz="quarter" idx="3"/>
          </p:nvPr>
        </p:nvSpPr>
        <p:spPr>
          <a:xfrm>
            <a:off x="592916" y="6346793"/>
            <a:ext cx="3860800" cy="366183"/>
          </a:xfrm>
        </p:spPr>
        <p:txBody>
          <a:bodyPr/>
          <a:lstStyle/>
          <a:p>
            <a:r>
              <a:rPr lang="en-US" dirty="0"/>
              <a:t>Intel Confidential</a:t>
            </a:r>
          </a:p>
        </p:txBody>
      </p:sp>
    </p:spTree>
    <p:extLst>
      <p:ext uri="{BB962C8B-B14F-4D97-AF65-F5344CB8AC3E}">
        <p14:creationId xmlns:p14="http://schemas.microsoft.com/office/powerpoint/2010/main" val="10816493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1_Title Slide with Radial Gradient">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592916" y="2362201"/>
            <a:ext cx="10950515" cy="2413722"/>
          </a:xfrm>
        </p:spPr>
        <p:txBody>
          <a:bodyPr lIns="0" rIns="0" anchor="b" anchorCtr="0">
            <a:noAutofit/>
          </a:bodyPr>
          <a:lstStyle>
            <a:lvl1pPr>
              <a:lnSpc>
                <a:spcPct val="80000"/>
              </a:lnSpc>
              <a:defRPr sz="8666" b="0" spc="0" baseline="0">
                <a:solidFill>
                  <a:schemeClr val="bg1"/>
                </a:solidFill>
                <a:latin typeface="Intel Clear Pro" panose="020B0804020202060201" pitchFamily="34" charset="0"/>
                <a:cs typeface="Intel Clear Pro" panose="020B0804020202060201" pitchFamily="34" charset="0"/>
              </a:defRPr>
            </a:lvl1pPr>
          </a:lstStyle>
          <a:p>
            <a:r>
              <a:rPr lang="en-US" dirty="0"/>
              <a:t>65pt Intel Clear pro Title</a:t>
            </a:r>
            <a:br>
              <a:rPr lang="en-US" dirty="0"/>
            </a:br>
            <a:r>
              <a:rPr lang="en-US" dirty="0"/>
              <a:t>with radial gradient</a:t>
            </a:r>
          </a:p>
        </p:txBody>
      </p:sp>
      <p:sp>
        <p:nvSpPr>
          <p:cNvPr id="3" name="Subtitle 2"/>
          <p:cNvSpPr>
            <a:spLocks noGrp="1"/>
          </p:cNvSpPr>
          <p:nvPr>
            <p:ph type="subTitle" idx="1" hasCustomPrompt="1"/>
          </p:nvPr>
        </p:nvSpPr>
        <p:spPr>
          <a:xfrm>
            <a:off x="607484" y="4657344"/>
            <a:ext cx="8440283" cy="1233813"/>
          </a:xfrm>
        </p:spPr>
        <p:txBody>
          <a:bodyPr lIns="0" rIns="0">
            <a:noAutofit/>
          </a:bodyPr>
          <a:lstStyle>
            <a:lvl1pPr marL="0" indent="0" algn="l">
              <a:buNone/>
              <a:defRPr sz="2133" b="0" i="0" baseline="0">
                <a:solidFill>
                  <a:srgbClr val="F3D54E"/>
                </a:solidFill>
                <a:latin typeface="Intel Clear"/>
                <a:cs typeface="Intel Clear"/>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dirty="0"/>
              <a:t>16pt Intel Clear Subhead, Date, Etc.</a:t>
            </a:r>
          </a:p>
        </p:txBody>
      </p:sp>
      <p:sp>
        <p:nvSpPr>
          <p:cNvPr id="8" name="Slide Number Placeholder 4"/>
          <p:cNvSpPr>
            <a:spLocks noGrp="1"/>
          </p:cNvSpPr>
          <p:nvPr>
            <p:ph type="sldNum" sz="quarter" idx="12"/>
          </p:nvPr>
        </p:nvSpPr>
        <p:spPr>
          <a:xfrm>
            <a:off x="11624734" y="6432516"/>
            <a:ext cx="450937" cy="365125"/>
          </a:xfrm>
        </p:spPr>
        <p:txBody>
          <a:bodyPr/>
          <a:lstStyle/>
          <a:p>
            <a:fld id="{EE2556C5-CE8C-6547-B838-EA80C61A4AF7}"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6028788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p:bg>
      <p:bgPr>
        <a:gradFill>
          <a:gsLst>
            <a:gs pos="30000">
              <a:schemeClr val="tx2"/>
            </a:gs>
            <a:gs pos="100000">
              <a:srgbClr val="009FDF"/>
            </a:gs>
            <a:gs pos="65000">
              <a:srgbClr val="0071C5"/>
            </a:gs>
          </a:gsLst>
          <a:lin ang="19860000" scaled="0"/>
        </a:gradFill>
        <a:effectLst/>
      </p:bgPr>
    </p:bg>
    <p:spTree>
      <p:nvGrpSpPr>
        <p:cNvPr id="1" name=""/>
        <p:cNvGrpSpPr/>
        <p:nvPr/>
      </p:nvGrpSpPr>
      <p:grpSpPr>
        <a:xfrm>
          <a:off x="0" y="0"/>
          <a:ext cx="0" cy="0"/>
          <a:chOff x="0" y="0"/>
          <a:chExt cx="0" cy="0"/>
        </a:xfrm>
      </p:grpSpPr>
      <p:sp>
        <p:nvSpPr>
          <p:cNvPr id="10" name="Picture Placeholder 8"/>
          <p:cNvSpPr>
            <a:spLocks noGrp="1"/>
          </p:cNvSpPr>
          <p:nvPr>
            <p:ph type="pic" sz="quarter" idx="13" hasCustomPrompt="1"/>
          </p:nvPr>
        </p:nvSpPr>
        <p:spPr>
          <a:xfrm>
            <a:off x="0" y="0"/>
            <a:ext cx="12192000" cy="6358467"/>
          </a:xfrm>
          <a:solidFill>
            <a:schemeClr val="bg2">
              <a:lumMod val="60000"/>
              <a:lumOff val="40000"/>
            </a:schemeClr>
          </a:solidFill>
        </p:spPr>
        <p:txBody>
          <a:bodyPr/>
          <a:lstStyle>
            <a:lvl1pPr marL="0" marR="0" indent="0" algn="l" defTabSz="609585" rtl="0" eaLnBrk="1" fontAlgn="auto" latinLnBrk="0" hangingPunct="1">
              <a:lnSpc>
                <a:spcPct val="100000"/>
              </a:lnSpc>
              <a:spcBef>
                <a:spcPts val="1600"/>
              </a:spcBef>
              <a:spcAft>
                <a:spcPts val="0"/>
              </a:spcAft>
              <a:buClrTx/>
              <a:buSzTx/>
              <a:buFont typeface="Wingdings" panose="05000000000000000000" pitchFamily="2" charset="2"/>
              <a:buNone/>
              <a:tabLst/>
              <a:defRPr baseline="0"/>
            </a:lvl1pPr>
          </a:lstStyle>
          <a:p>
            <a:r>
              <a:rPr lang="en-US" dirty="0"/>
              <a:t>Insert photo here. Drag picture to placeholder or click icon to add.</a:t>
            </a:r>
          </a:p>
        </p:txBody>
      </p:sp>
      <p:pic>
        <p:nvPicPr>
          <p:cNvPr id="9"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602397" y="510892"/>
            <a:ext cx="1664065" cy="1106467"/>
          </a:xfrm>
          <a:prstGeom prst="rect">
            <a:avLst/>
          </a:prstGeom>
          <a:noFill/>
          <a:extLst>
            <a:ext uri="{909E8E84-426E-40DD-AFC4-6F175D3DCCD1}">
              <a14:hiddenFill xmlns:a14="http://schemas.microsoft.com/office/drawing/2010/main">
                <a:solidFill>
                  <a:srgbClr val="FFFFFF"/>
                </a:solidFill>
              </a14:hiddenFill>
            </a:ext>
          </a:extLst>
        </p:spPr>
      </p:pic>
      <p:sp>
        <p:nvSpPr>
          <p:cNvPr id="13" name="Title 1"/>
          <p:cNvSpPr>
            <a:spLocks noGrp="1"/>
          </p:cNvSpPr>
          <p:nvPr>
            <p:ph type="ctrTitle" hasCustomPrompt="1"/>
          </p:nvPr>
        </p:nvSpPr>
        <p:spPr>
          <a:xfrm>
            <a:off x="592916" y="2949885"/>
            <a:ext cx="10950515" cy="1470025"/>
          </a:xfrm>
        </p:spPr>
        <p:txBody>
          <a:bodyPr lIns="0" rIns="0" anchor="b" anchorCtr="0">
            <a:noAutofit/>
          </a:bodyPr>
          <a:lstStyle>
            <a:lvl1pPr>
              <a:lnSpc>
                <a:spcPct val="80000"/>
              </a:lnSpc>
              <a:defRPr sz="5333" b="0" spc="0" baseline="0">
                <a:solidFill>
                  <a:schemeClr val="bg1">
                    <a:alpha val="90000"/>
                  </a:schemeClr>
                </a:solidFill>
                <a:latin typeface="+mj-lt"/>
                <a:cs typeface="Arial" panose="020B0604020202020204" pitchFamily="34" charset="0"/>
              </a:defRPr>
            </a:lvl1pPr>
          </a:lstStyle>
          <a:p>
            <a:r>
              <a:rPr lang="en-US" dirty="0"/>
              <a:t>40pt Intel Clear Title</a:t>
            </a:r>
            <a:br>
              <a:rPr lang="en-US" dirty="0"/>
            </a:br>
            <a:r>
              <a:rPr lang="en-US" dirty="0"/>
              <a:t>with image</a:t>
            </a:r>
          </a:p>
        </p:txBody>
      </p:sp>
      <p:sp>
        <p:nvSpPr>
          <p:cNvPr id="14" name="Subtitle 2"/>
          <p:cNvSpPr>
            <a:spLocks noGrp="1"/>
          </p:cNvSpPr>
          <p:nvPr>
            <p:ph type="subTitle" idx="1" hasCustomPrompt="1"/>
          </p:nvPr>
        </p:nvSpPr>
        <p:spPr>
          <a:xfrm>
            <a:off x="607484" y="4657344"/>
            <a:ext cx="8440283" cy="1233813"/>
          </a:xfrm>
        </p:spPr>
        <p:txBody>
          <a:bodyPr lIns="0" rIns="0">
            <a:noAutofit/>
          </a:bodyPr>
          <a:lstStyle>
            <a:lvl1pPr marL="0" indent="0" algn="l">
              <a:buNone/>
              <a:defRPr sz="2133" b="0" i="0" baseline="0">
                <a:solidFill>
                  <a:schemeClr val="accent3"/>
                </a:solidFill>
                <a:latin typeface="+mn-lt"/>
                <a:cs typeface="Arial" panose="020B0604020202020204" pitchFamily="34" charset="0"/>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dirty="0"/>
              <a:t>16pt Intel Clear Subhead, Date, Etc.</a:t>
            </a:r>
          </a:p>
        </p:txBody>
      </p:sp>
      <p:sp>
        <p:nvSpPr>
          <p:cNvPr id="6" name="Footer Placeholder 4"/>
          <p:cNvSpPr>
            <a:spLocks noGrp="1"/>
          </p:cNvSpPr>
          <p:nvPr>
            <p:ph type="ftr" sz="quarter" idx="3"/>
          </p:nvPr>
        </p:nvSpPr>
        <p:spPr>
          <a:xfrm>
            <a:off x="76747" y="6479566"/>
            <a:ext cx="3860800" cy="366183"/>
          </a:xfrm>
          <a:prstGeom prst="rect">
            <a:avLst/>
          </a:prstGeom>
        </p:spPr>
        <p:txBody>
          <a:bodyPr vert="horz" lIns="91440" tIns="45720" rIns="91440" bIns="45720" rtlCol="0" anchor="ctr"/>
          <a:lstStyle>
            <a:lvl1pPr algn="l">
              <a:defRPr sz="1067">
                <a:solidFill>
                  <a:srgbClr val="FFFFFF"/>
                </a:solidFill>
              </a:defRPr>
            </a:lvl1pPr>
          </a:lstStyle>
          <a:p>
            <a:r>
              <a:rPr lang="en-US" dirty="0"/>
              <a:t>Intel Confidential</a:t>
            </a:r>
          </a:p>
        </p:txBody>
      </p:sp>
    </p:spTree>
    <p:extLst>
      <p:ext uri="{BB962C8B-B14F-4D97-AF65-F5344CB8AC3E}">
        <p14:creationId xmlns:p14="http://schemas.microsoft.com/office/powerpoint/2010/main" val="387562322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and Bulleted Text">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EE2556C5-CE8C-6547-B838-EA80C61A4AF7}" type="slidenum">
              <a:rPr lang="en-US" smtClean="0">
                <a:solidFill>
                  <a:prstClr val="white"/>
                </a:solidFill>
              </a:rPr>
              <a:pPr/>
              <a:t>‹#›</a:t>
            </a:fld>
            <a:endParaRPr lang="en-US" dirty="0">
              <a:solidFill>
                <a:prstClr val="white"/>
              </a:solidFill>
            </a:endParaRPr>
          </a:p>
        </p:txBody>
      </p:sp>
      <p:sp>
        <p:nvSpPr>
          <p:cNvPr id="7" name="Title 6"/>
          <p:cNvSpPr>
            <a:spLocks noGrp="1"/>
          </p:cNvSpPr>
          <p:nvPr>
            <p:ph type="title" hasCustomPrompt="1"/>
          </p:nvPr>
        </p:nvSpPr>
        <p:spPr>
          <a:xfrm>
            <a:off x="607484" y="411798"/>
            <a:ext cx="10972800" cy="801477"/>
          </a:xfrm>
        </p:spPr>
        <p:txBody>
          <a:bodyPr/>
          <a:lstStyle>
            <a:lvl1pPr>
              <a:defRPr b="0" i="0" baseline="0">
                <a:solidFill>
                  <a:schemeClr val="tx2"/>
                </a:solidFill>
                <a:latin typeface="+mj-lt"/>
                <a:cs typeface="Arial" panose="020B0604020202020204" pitchFamily="34" charset="0"/>
              </a:defRPr>
            </a:lvl1pPr>
          </a:lstStyle>
          <a:p>
            <a:r>
              <a:rPr lang="en-US" dirty="0"/>
              <a:t>28pt Intel Clear Headline</a:t>
            </a:r>
          </a:p>
        </p:txBody>
      </p:sp>
      <p:sp>
        <p:nvSpPr>
          <p:cNvPr id="9" name="Content Placeholder 8"/>
          <p:cNvSpPr>
            <a:spLocks noGrp="1"/>
          </p:cNvSpPr>
          <p:nvPr>
            <p:ph sz="quarter" idx="13" hasCustomPrompt="1"/>
          </p:nvPr>
        </p:nvSpPr>
        <p:spPr>
          <a:xfrm>
            <a:off x="607484" y="1266606"/>
            <a:ext cx="10970683" cy="4905596"/>
          </a:xfrm>
        </p:spPr>
        <p:txBody>
          <a:bodyPr/>
          <a:lstStyle>
            <a:lvl1pPr>
              <a:defRPr>
                <a:solidFill>
                  <a:srgbClr val="0071C5"/>
                </a:solidFill>
              </a:defRPr>
            </a:lvl1pPr>
            <a:lvl2pPr>
              <a:defRPr sz="2133">
                <a:solidFill>
                  <a:schemeClr val="tx2"/>
                </a:solidFill>
              </a:defRPr>
            </a:lvl2pPr>
            <a:lvl3pPr>
              <a:defRPr sz="2133">
                <a:solidFill>
                  <a:schemeClr val="tx2"/>
                </a:solidFill>
              </a:defRPr>
            </a:lvl3pPr>
            <a:lvl4pPr>
              <a:defRPr sz="1867">
                <a:solidFill>
                  <a:schemeClr val="tx2"/>
                </a:solidFill>
              </a:defRPr>
            </a:lvl4pPr>
            <a:lvl5pPr>
              <a:defRPr sz="1600">
                <a:solidFill>
                  <a:schemeClr val="tx2"/>
                </a:solidFill>
              </a:defRPr>
            </a:lvl5pPr>
          </a:lstStyle>
          <a:p>
            <a:pPr lvl="0"/>
            <a:r>
              <a:rPr lang="en-US" dirty="0"/>
              <a:t>20pt Intel Clear body text</a:t>
            </a:r>
          </a:p>
          <a:p>
            <a:pPr lvl="1"/>
            <a:r>
              <a:rPr lang="en-US" dirty="0"/>
              <a:t>16pt Intel Clear bullet one</a:t>
            </a:r>
          </a:p>
          <a:p>
            <a:pPr lvl="2"/>
            <a:r>
              <a:rPr lang="en-US" dirty="0"/>
              <a:t>16pt Intel Clear sub-bullet</a:t>
            </a:r>
          </a:p>
          <a:p>
            <a:pPr lvl="3"/>
            <a:r>
              <a:rPr lang="en-US" dirty="0"/>
              <a:t>14pt Intel Clear fourth level</a:t>
            </a:r>
          </a:p>
          <a:p>
            <a:pPr lvl="4"/>
            <a:r>
              <a:rPr lang="en-US" dirty="0"/>
              <a:t>12pt Intel Clear fifth level</a:t>
            </a:r>
          </a:p>
        </p:txBody>
      </p:sp>
      <p:sp>
        <p:nvSpPr>
          <p:cNvPr id="5" name="Footer Placeholder 4"/>
          <p:cNvSpPr>
            <a:spLocks noGrp="1"/>
          </p:cNvSpPr>
          <p:nvPr>
            <p:ph type="ftr" sz="quarter" idx="3"/>
          </p:nvPr>
        </p:nvSpPr>
        <p:spPr>
          <a:xfrm>
            <a:off x="76747" y="6431459"/>
            <a:ext cx="3860800" cy="366183"/>
          </a:xfrm>
          <a:prstGeom prst="rect">
            <a:avLst/>
          </a:prstGeom>
        </p:spPr>
        <p:txBody>
          <a:bodyPr vert="horz" lIns="91440" tIns="45720" rIns="91440" bIns="45720" rtlCol="0" anchor="ctr"/>
          <a:lstStyle>
            <a:lvl1pPr algn="l">
              <a:defRPr sz="1067">
                <a:solidFill>
                  <a:srgbClr val="FFFFFF"/>
                </a:solidFill>
              </a:defRPr>
            </a:lvl1pPr>
          </a:lstStyle>
          <a:p>
            <a:r>
              <a:rPr lang="en-US" dirty="0"/>
              <a:t>Intel Confidential</a:t>
            </a:r>
          </a:p>
        </p:txBody>
      </p:sp>
    </p:spTree>
    <p:extLst>
      <p:ext uri="{BB962C8B-B14F-4D97-AF65-F5344CB8AC3E}">
        <p14:creationId xmlns:p14="http://schemas.microsoft.com/office/powerpoint/2010/main" val="37322981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EE2556C5-CE8C-6547-B838-EA80C61A4AF7}" type="slidenum">
              <a:rPr lang="en-US" smtClean="0">
                <a:solidFill>
                  <a:prstClr val="white"/>
                </a:solidFill>
              </a:rPr>
              <a:pPr/>
              <a:t>‹#›</a:t>
            </a:fld>
            <a:endParaRPr lang="en-US" dirty="0">
              <a:solidFill>
                <a:prstClr val="white"/>
              </a:solidFill>
            </a:endParaRPr>
          </a:p>
        </p:txBody>
      </p:sp>
      <p:sp>
        <p:nvSpPr>
          <p:cNvPr id="15" name="Content Placeholder 2"/>
          <p:cNvSpPr>
            <a:spLocks noGrp="1"/>
          </p:cNvSpPr>
          <p:nvPr>
            <p:ph sz="half" idx="1" hasCustomPrompt="1"/>
          </p:nvPr>
        </p:nvSpPr>
        <p:spPr>
          <a:xfrm>
            <a:off x="607485" y="1266606"/>
            <a:ext cx="5342468" cy="4905593"/>
          </a:xfrm>
        </p:spPr>
        <p:txBody>
          <a:bodyPr vert="horz" lIns="0" tIns="0" rIns="0" bIns="0" rtlCol="0">
            <a:noAutofit/>
          </a:bodyPr>
          <a:lstStyle>
            <a:lvl1pPr>
              <a:defRPr lang="en-US" sz="2400" dirty="0" smtClean="0"/>
            </a:lvl1pPr>
            <a:lvl2pPr>
              <a:defRPr lang="en-US" dirty="0" smtClean="0">
                <a:solidFill>
                  <a:schemeClr val="tx2"/>
                </a:solidFill>
              </a:defRPr>
            </a:lvl2pPr>
            <a:lvl3pPr>
              <a:defRPr lang="en-US" sz="1867" dirty="0" smtClean="0">
                <a:solidFill>
                  <a:schemeClr val="tx2"/>
                </a:solidFill>
              </a:defRPr>
            </a:lvl3pPr>
            <a:lvl4pPr>
              <a:defRPr lang="en-US" sz="1600" dirty="0" smtClean="0">
                <a:solidFill>
                  <a:schemeClr val="tx2"/>
                </a:solidFill>
              </a:defRPr>
            </a:lvl4pPr>
            <a:lvl5pPr>
              <a:defRPr lang="en-US" sz="1600" dirty="0">
                <a:solidFill>
                  <a:schemeClr val="tx2"/>
                </a:solidFill>
              </a:defRPr>
            </a:lvl5pPr>
          </a:lstStyle>
          <a:p>
            <a:pPr marR="0" lvl="0" fontAlgn="auto">
              <a:lnSpc>
                <a:spcPct val="100000"/>
              </a:lnSpc>
              <a:buClrTx/>
              <a:buSzTx/>
              <a:tabLst/>
            </a:pPr>
            <a:r>
              <a:rPr lang="en-US" dirty="0"/>
              <a:t>18pt Intel Clear body text</a:t>
            </a:r>
          </a:p>
          <a:p>
            <a:pPr marR="0" lvl="1" fontAlgn="auto">
              <a:lnSpc>
                <a:spcPct val="100000"/>
              </a:lnSpc>
              <a:spcAft>
                <a:spcPts val="0"/>
              </a:spcAft>
              <a:buClrTx/>
              <a:buSzTx/>
              <a:tabLst/>
            </a:pPr>
            <a:r>
              <a:rPr lang="en-US" dirty="0"/>
              <a:t>16pt Intel Clear bullet one</a:t>
            </a:r>
          </a:p>
          <a:p>
            <a:pPr lvl="2"/>
            <a:r>
              <a:rPr lang="en-US" dirty="0" err="1"/>
              <a:t>14pt</a:t>
            </a:r>
            <a:r>
              <a:rPr lang="en-US" dirty="0"/>
              <a:t> Intel Clear third level</a:t>
            </a:r>
          </a:p>
          <a:p>
            <a:pPr lvl="3"/>
            <a:r>
              <a:rPr lang="en-US" dirty="0" err="1"/>
              <a:t>12pt</a:t>
            </a:r>
            <a:r>
              <a:rPr lang="en-US" dirty="0"/>
              <a:t> Intel Clear fourth level</a:t>
            </a:r>
          </a:p>
          <a:p>
            <a:pPr lvl="4"/>
            <a:r>
              <a:rPr lang="en-US" dirty="0" err="1"/>
              <a:t>12pt</a:t>
            </a:r>
            <a:r>
              <a:rPr lang="en-US" dirty="0"/>
              <a:t> Intel Clear fifth level</a:t>
            </a:r>
          </a:p>
        </p:txBody>
      </p:sp>
      <p:sp>
        <p:nvSpPr>
          <p:cNvPr id="16" name="Content Placeholder 2"/>
          <p:cNvSpPr>
            <a:spLocks noGrp="1"/>
          </p:cNvSpPr>
          <p:nvPr>
            <p:ph sz="half" idx="13" hasCustomPrompt="1"/>
          </p:nvPr>
        </p:nvSpPr>
        <p:spPr>
          <a:xfrm>
            <a:off x="6237817" y="1266606"/>
            <a:ext cx="5340352" cy="4905593"/>
          </a:xfrm>
        </p:spPr>
        <p:txBody>
          <a:bodyPr vert="horz" lIns="0" tIns="0" rIns="0" bIns="0" rtlCol="0">
            <a:noAutofit/>
          </a:bodyPr>
          <a:lstStyle>
            <a:lvl1pPr>
              <a:defRPr lang="en-US" sz="2400" dirty="0" smtClean="0"/>
            </a:lvl1pPr>
            <a:lvl2pPr>
              <a:defRPr lang="en-US" dirty="0" smtClean="0">
                <a:solidFill>
                  <a:schemeClr val="tx2"/>
                </a:solidFill>
              </a:defRPr>
            </a:lvl2pPr>
            <a:lvl3pPr>
              <a:defRPr lang="en-US" sz="1867" dirty="0" smtClean="0">
                <a:solidFill>
                  <a:schemeClr val="tx2"/>
                </a:solidFill>
              </a:defRPr>
            </a:lvl3pPr>
            <a:lvl4pPr>
              <a:defRPr lang="en-US" sz="1600" dirty="0" smtClean="0">
                <a:solidFill>
                  <a:schemeClr val="tx2"/>
                </a:solidFill>
              </a:defRPr>
            </a:lvl4pPr>
            <a:lvl5pPr>
              <a:defRPr lang="en-US" sz="1600" dirty="0">
                <a:solidFill>
                  <a:schemeClr val="tx2"/>
                </a:solidFill>
              </a:defRPr>
            </a:lvl5pPr>
          </a:lstStyle>
          <a:p>
            <a:pPr marR="0" lvl="0" fontAlgn="auto">
              <a:lnSpc>
                <a:spcPct val="100000"/>
              </a:lnSpc>
              <a:buClrTx/>
              <a:buSzTx/>
              <a:tabLst/>
            </a:pPr>
            <a:r>
              <a:rPr lang="en-US" dirty="0"/>
              <a:t>18pt Intel Clear body text</a:t>
            </a:r>
          </a:p>
          <a:p>
            <a:pPr marR="0" lvl="1" fontAlgn="auto">
              <a:lnSpc>
                <a:spcPct val="100000"/>
              </a:lnSpc>
              <a:spcAft>
                <a:spcPts val="0"/>
              </a:spcAft>
              <a:buClrTx/>
              <a:buSzTx/>
              <a:tabLst/>
            </a:pPr>
            <a:r>
              <a:rPr lang="en-US" dirty="0"/>
              <a:t>16pt Intel Clear bullet one</a:t>
            </a:r>
          </a:p>
          <a:p>
            <a:pPr lvl="2"/>
            <a:r>
              <a:rPr lang="en-US" dirty="0" err="1"/>
              <a:t>14pt</a:t>
            </a:r>
            <a:r>
              <a:rPr lang="en-US" dirty="0"/>
              <a:t> Intel Clear third level</a:t>
            </a:r>
          </a:p>
          <a:p>
            <a:pPr lvl="3"/>
            <a:r>
              <a:rPr lang="en-US" dirty="0" err="1"/>
              <a:t>12pt</a:t>
            </a:r>
            <a:r>
              <a:rPr lang="en-US" dirty="0"/>
              <a:t> Intel Clear fourth level</a:t>
            </a:r>
          </a:p>
          <a:p>
            <a:pPr lvl="4"/>
            <a:r>
              <a:rPr lang="en-US" dirty="0" err="1"/>
              <a:t>12pt</a:t>
            </a:r>
            <a:r>
              <a:rPr lang="en-US" dirty="0"/>
              <a:t> Intel Clear fifth level</a:t>
            </a:r>
          </a:p>
        </p:txBody>
      </p:sp>
      <p:sp>
        <p:nvSpPr>
          <p:cNvPr id="8" name="Title 6"/>
          <p:cNvSpPr>
            <a:spLocks noGrp="1"/>
          </p:cNvSpPr>
          <p:nvPr>
            <p:ph type="title" hasCustomPrompt="1"/>
          </p:nvPr>
        </p:nvSpPr>
        <p:spPr>
          <a:xfrm>
            <a:off x="607484" y="411798"/>
            <a:ext cx="10972800" cy="814809"/>
          </a:xfrm>
        </p:spPr>
        <p:txBody>
          <a:bodyPr/>
          <a:lstStyle>
            <a:lvl1pPr>
              <a:defRPr b="0" i="0" baseline="0">
                <a:solidFill>
                  <a:schemeClr val="tx2"/>
                </a:solidFill>
                <a:latin typeface="+mj-lt"/>
                <a:cs typeface="Arial" panose="020B0604020202020204" pitchFamily="34" charset="0"/>
              </a:defRPr>
            </a:lvl1pPr>
          </a:lstStyle>
          <a:p>
            <a:r>
              <a:rPr lang="en-US" dirty="0"/>
              <a:t>28pt Intel Clear Headline</a:t>
            </a:r>
          </a:p>
        </p:txBody>
      </p:sp>
      <p:sp>
        <p:nvSpPr>
          <p:cNvPr id="6" name="Footer Placeholder 4"/>
          <p:cNvSpPr>
            <a:spLocks noGrp="1"/>
          </p:cNvSpPr>
          <p:nvPr>
            <p:ph type="ftr" sz="quarter" idx="3"/>
          </p:nvPr>
        </p:nvSpPr>
        <p:spPr>
          <a:xfrm>
            <a:off x="76747" y="6431459"/>
            <a:ext cx="3860800" cy="366183"/>
          </a:xfrm>
          <a:prstGeom prst="rect">
            <a:avLst/>
          </a:prstGeom>
        </p:spPr>
        <p:txBody>
          <a:bodyPr vert="horz" lIns="91440" tIns="45720" rIns="91440" bIns="45720" rtlCol="0" anchor="ctr"/>
          <a:lstStyle>
            <a:lvl1pPr algn="l">
              <a:defRPr sz="1067">
                <a:solidFill>
                  <a:srgbClr val="FFFFFF"/>
                </a:solidFill>
              </a:defRPr>
            </a:lvl1pPr>
          </a:lstStyle>
          <a:p>
            <a:r>
              <a:rPr lang="en-US" dirty="0"/>
              <a:t>Intel Confidential</a:t>
            </a:r>
          </a:p>
        </p:txBody>
      </p:sp>
    </p:spTree>
    <p:extLst>
      <p:ext uri="{BB962C8B-B14F-4D97-AF65-F5344CB8AC3E}">
        <p14:creationId xmlns:p14="http://schemas.microsoft.com/office/powerpoint/2010/main" val="407173650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wo Content with Image">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EE2556C5-CE8C-6547-B838-EA80C61A4AF7}" type="slidenum">
              <a:rPr lang="en-US" smtClean="0">
                <a:solidFill>
                  <a:prstClr val="white"/>
                </a:solidFill>
              </a:rPr>
              <a:pPr/>
              <a:t>‹#›</a:t>
            </a:fld>
            <a:endParaRPr lang="en-US" dirty="0">
              <a:solidFill>
                <a:prstClr val="white"/>
              </a:solidFill>
            </a:endParaRPr>
          </a:p>
        </p:txBody>
      </p:sp>
      <p:sp>
        <p:nvSpPr>
          <p:cNvPr id="15" name="Content Placeholder 2"/>
          <p:cNvSpPr>
            <a:spLocks noGrp="1"/>
          </p:cNvSpPr>
          <p:nvPr>
            <p:ph sz="half" idx="1" hasCustomPrompt="1"/>
          </p:nvPr>
        </p:nvSpPr>
        <p:spPr>
          <a:xfrm>
            <a:off x="607485" y="1266605"/>
            <a:ext cx="5342468" cy="4905593"/>
          </a:xfrm>
        </p:spPr>
        <p:txBody>
          <a:bodyPr vert="horz" lIns="0" tIns="0" rIns="0" bIns="0" rtlCol="0">
            <a:noAutofit/>
          </a:bodyPr>
          <a:lstStyle>
            <a:lvl1pPr>
              <a:defRPr lang="en-US" sz="2400" dirty="0" smtClean="0"/>
            </a:lvl1pPr>
            <a:lvl2pPr>
              <a:spcAft>
                <a:spcPts val="0"/>
              </a:spcAft>
              <a:defRPr lang="en-US" dirty="0" smtClean="0">
                <a:solidFill>
                  <a:schemeClr val="tx2"/>
                </a:solidFill>
              </a:defRPr>
            </a:lvl2pPr>
            <a:lvl3pPr>
              <a:spcAft>
                <a:spcPts val="0"/>
              </a:spcAft>
              <a:defRPr lang="en-US" sz="1867" dirty="0" smtClean="0">
                <a:solidFill>
                  <a:schemeClr val="tx2"/>
                </a:solidFill>
              </a:defRPr>
            </a:lvl3pPr>
            <a:lvl4pPr>
              <a:spcAft>
                <a:spcPts val="0"/>
              </a:spcAft>
              <a:defRPr lang="en-US" sz="1600" dirty="0" smtClean="0">
                <a:solidFill>
                  <a:schemeClr val="tx2"/>
                </a:solidFill>
              </a:defRPr>
            </a:lvl4pPr>
            <a:lvl5pPr>
              <a:spcAft>
                <a:spcPts val="0"/>
              </a:spcAft>
              <a:defRPr lang="en-US" sz="1600" dirty="0">
                <a:solidFill>
                  <a:schemeClr val="tx2"/>
                </a:solidFill>
              </a:defRPr>
            </a:lvl5pPr>
          </a:lstStyle>
          <a:p>
            <a:pPr marR="0" lvl="0" fontAlgn="auto">
              <a:lnSpc>
                <a:spcPct val="100000"/>
              </a:lnSpc>
              <a:buClrTx/>
              <a:buSzTx/>
              <a:tabLst/>
            </a:pPr>
            <a:r>
              <a:rPr lang="en-US" dirty="0"/>
              <a:t>18pt Intel Clear body text</a:t>
            </a:r>
          </a:p>
          <a:p>
            <a:pPr marR="0" lvl="1" fontAlgn="auto">
              <a:lnSpc>
                <a:spcPct val="100000"/>
              </a:lnSpc>
              <a:spcAft>
                <a:spcPts val="0"/>
              </a:spcAft>
              <a:buClrTx/>
              <a:buSzTx/>
              <a:tabLst/>
            </a:pPr>
            <a:r>
              <a:rPr lang="en-US" dirty="0"/>
              <a:t>16pt Intel Clear bullet one</a:t>
            </a:r>
          </a:p>
          <a:p>
            <a:pPr lvl="2"/>
            <a:r>
              <a:rPr lang="en-US" dirty="0" err="1"/>
              <a:t>14pt</a:t>
            </a:r>
            <a:r>
              <a:rPr lang="en-US" dirty="0"/>
              <a:t> Intel Clear third level</a:t>
            </a:r>
          </a:p>
          <a:p>
            <a:pPr lvl="3"/>
            <a:r>
              <a:rPr lang="en-US" dirty="0" err="1"/>
              <a:t>12pt</a:t>
            </a:r>
            <a:r>
              <a:rPr lang="en-US" dirty="0"/>
              <a:t> Intel Clear fourth level</a:t>
            </a:r>
          </a:p>
          <a:p>
            <a:pPr lvl="4"/>
            <a:r>
              <a:rPr lang="en-US" dirty="0" err="1"/>
              <a:t>12pt</a:t>
            </a:r>
            <a:r>
              <a:rPr lang="en-US" dirty="0"/>
              <a:t> Intel Clear fifth level</a:t>
            </a:r>
          </a:p>
        </p:txBody>
      </p:sp>
      <p:sp>
        <p:nvSpPr>
          <p:cNvPr id="8" name="Title 6"/>
          <p:cNvSpPr>
            <a:spLocks noGrp="1"/>
          </p:cNvSpPr>
          <p:nvPr>
            <p:ph type="title" hasCustomPrompt="1"/>
          </p:nvPr>
        </p:nvSpPr>
        <p:spPr>
          <a:xfrm>
            <a:off x="607484" y="411798"/>
            <a:ext cx="10972800" cy="801477"/>
          </a:xfrm>
        </p:spPr>
        <p:txBody>
          <a:bodyPr/>
          <a:lstStyle>
            <a:lvl1pPr>
              <a:defRPr b="0" i="0" baseline="0">
                <a:solidFill>
                  <a:schemeClr val="tx2"/>
                </a:solidFill>
                <a:latin typeface="+mj-lt"/>
                <a:cs typeface="Arial" panose="020B0604020202020204" pitchFamily="34" charset="0"/>
              </a:defRPr>
            </a:lvl1pPr>
          </a:lstStyle>
          <a:p>
            <a:r>
              <a:rPr lang="en-US" dirty="0"/>
              <a:t>28pt Intel Clear Headline</a:t>
            </a:r>
          </a:p>
        </p:txBody>
      </p:sp>
      <p:sp>
        <p:nvSpPr>
          <p:cNvPr id="9" name="Picture Placeholder 8"/>
          <p:cNvSpPr>
            <a:spLocks noGrp="1"/>
          </p:cNvSpPr>
          <p:nvPr>
            <p:ph type="pic" sz="quarter" idx="13"/>
          </p:nvPr>
        </p:nvSpPr>
        <p:spPr>
          <a:xfrm>
            <a:off x="6441018" y="1257907"/>
            <a:ext cx="4241497" cy="2227933"/>
          </a:xfrm>
          <a:solidFill>
            <a:schemeClr val="bg2">
              <a:lumMod val="60000"/>
              <a:lumOff val="40000"/>
            </a:schemeClr>
          </a:solidFill>
        </p:spPr>
        <p:txBody>
          <a:bodyPr/>
          <a:lstStyle>
            <a:lvl1pPr>
              <a:defRPr sz="2400">
                <a:latin typeface="Intel Clear"/>
              </a:defRPr>
            </a:lvl1pPr>
          </a:lstStyle>
          <a:p>
            <a:endParaRPr lang="en-US" sz="1467" dirty="0">
              <a:latin typeface="Arial"/>
            </a:endParaRPr>
          </a:p>
        </p:txBody>
      </p:sp>
      <p:sp>
        <p:nvSpPr>
          <p:cNvPr id="10" name="Picture Placeholder 8"/>
          <p:cNvSpPr>
            <a:spLocks noGrp="1"/>
          </p:cNvSpPr>
          <p:nvPr>
            <p:ph type="pic" sz="quarter" idx="14"/>
          </p:nvPr>
        </p:nvSpPr>
        <p:spPr>
          <a:xfrm>
            <a:off x="6441018" y="3791863"/>
            <a:ext cx="4241497" cy="2227933"/>
          </a:xfrm>
          <a:solidFill>
            <a:schemeClr val="bg2">
              <a:lumMod val="60000"/>
              <a:lumOff val="40000"/>
            </a:schemeClr>
          </a:solidFill>
        </p:spPr>
        <p:txBody>
          <a:bodyPr/>
          <a:lstStyle>
            <a:lvl1pPr>
              <a:defRPr sz="2400">
                <a:latin typeface="Intel Clear"/>
              </a:defRPr>
            </a:lvl1pPr>
          </a:lstStyle>
          <a:p>
            <a:endParaRPr lang="en-US" sz="1467" dirty="0">
              <a:latin typeface="Arial"/>
            </a:endParaRPr>
          </a:p>
        </p:txBody>
      </p:sp>
      <p:sp>
        <p:nvSpPr>
          <p:cNvPr id="11" name="Footer Placeholder 4"/>
          <p:cNvSpPr>
            <a:spLocks noGrp="1"/>
          </p:cNvSpPr>
          <p:nvPr>
            <p:ph type="ftr" sz="quarter" idx="3"/>
          </p:nvPr>
        </p:nvSpPr>
        <p:spPr>
          <a:xfrm>
            <a:off x="76747" y="6431459"/>
            <a:ext cx="3860800" cy="366183"/>
          </a:xfrm>
          <a:prstGeom prst="rect">
            <a:avLst/>
          </a:prstGeom>
        </p:spPr>
        <p:txBody>
          <a:bodyPr vert="horz" lIns="91440" tIns="45720" rIns="91440" bIns="45720" rtlCol="0" anchor="ctr"/>
          <a:lstStyle>
            <a:lvl1pPr algn="l">
              <a:defRPr sz="1067">
                <a:solidFill>
                  <a:srgbClr val="FFFFFF"/>
                </a:solidFill>
              </a:defRPr>
            </a:lvl1pPr>
          </a:lstStyle>
          <a:p>
            <a:r>
              <a:rPr lang="en-US" dirty="0"/>
              <a:t>Intel Confidential</a:t>
            </a:r>
          </a:p>
        </p:txBody>
      </p:sp>
    </p:spTree>
    <p:extLst>
      <p:ext uri="{BB962C8B-B14F-4D97-AF65-F5344CB8AC3E}">
        <p14:creationId xmlns:p14="http://schemas.microsoft.com/office/powerpoint/2010/main" val="405427166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EE2556C5-CE8C-6547-B838-EA80C61A4AF7}" type="slidenum">
              <a:rPr lang="en-US" smtClean="0">
                <a:solidFill>
                  <a:prstClr val="white"/>
                </a:solidFill>
              </a:rPr>
              <a:pPr/>
              <a:t>‹#›</a:t>
            </a:fld>
            <a:endParaRPr lang="en-US" dirty="0">
              <a:solidFill>
                <a:prstClr val="white"/>
              </a:solidFill>
            </a:endParaRPr>
          </a:p>
        </p:txBody>
      </p:sp>
      <p:sp>
        <p:nvSpPr>
          <p:cNvPr id="6" name="Title 6"/>
          <p:cNvSpPr>
            <a:spLocks noGrp="1"/>
          </p:cNvSpPr>
          <p:nvPr>
            <p:ph type="title" hasCustomPrompt="1"/>
          </p:nvPr>
        </p:nvSpPr>
        <p:spPr>
          <a:xfrm>
            <a:off x="607484" y="411798"/>
            <a:ext cx="10972800" cy="801477"/>
          </a:xfrm>
        </p:spPr>
        <p:txBody>
          <a:bodyPr/>
          <a:lstStyle>
            <a:lvl1pPr>
              <a:defRPr b="0" i="0" baseline="0">
                <a:solidFill>
                  <a:schemeClr val="tx2"/>
                </a:solidFill>
                <a:latin typeface="+mj-lt"/>
                <a:cs typeface="Arial" panose="020B0604020202020204" pitchFamily="34" charset="0"/>
              </a:defRPr>
            </a:lvl1pPr>
          </a:lstStyle>
          <a:p>
            <a:r>
              <a:rPr lang="en-US" dirty="0"/>
              <a:t>28pt Intel Clear Headline</a:t>
            </a:r>
          </a:p>
        </p:txBody>
      </p:sp>
      <p:sp>
        <p:nvSpPr>
          <p:cNvPr id="4" name="Footer Placeholder 4"/>
          <p:cNvSpPr>
            <a:spLocks noGrp="1"/>
          </p:cNvSpPr>
          <p:nvPr>
            <p:ph type="ftr" sz="quarter" idx="3"/>
          </p:nvPr>
        </p:nvSpPr>
        <p:spPr>
          <a:xfrm>
            <a:off x="76747" y="6431459"/>
            <a:ext cx="3860800" cy="366183"/>
          </a:xfrm>
          <a:prstGeom prst="rect">
            <a:avLst/>
          </a:prstGeom>
        </p:spPr>
        <p:txBody>
          <a:bodyPr vert="horz" lIns="91440" tIns="45720" rIns="91440" bIns="45720" rtlCol="0" anchor="ctr"/>
          <a:lstStyle>
            <a:lvl1pPr algn="l">
              <a:defRPr sz="1067">
                <a:solidFill>
                  <a:srgbClr val="FFFFFF"/>
                </a:solidFill>
              </a:defRPr>
            </a:lvl1pPr>
          </a:lstStyle>
          <a:p>
            <a:r>
              <a:rPr lang="en-US" dirty="0"/>
              <a:t>Intel Confidential</a:t>
            </a:r>
          </a:p>
        </p:txBody>
      </p:sp>
    </p:spTree>
    <p:extLst>
      <p:ext uri="{BB962C8B-B14F-4D97-AF65-F5344CB8AC3E}">
        <p14:creationId xmlns:p14="http://schemas.microsoft.com/office/powerpoint/2010/main" val="71466938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E2556C5-CE8C-6547-B838-EA80C61A4AF7}" type="slidenum">
              <a:rPr lang="en-US" smtClean="0">
                <a:solidFill>
                  <a:prstClr val="white"/>
                </a:solidFill>
              </a:rPr>
              <a:pPr/>
              <a:t>‹#›</a:t>
            </a:fld>
            <a:endParaRPr lang="en-US" dirty="0">
              <a:solidFill>
                <a:prstClr val="white"/>
              </a:solidFill>
            </a:endParaRPr>
          </a:p>
        </p:txBody>
      </p:sp>
      <p:sp>
        <p:nvSpPr>
          <p:cNvPr id="3" name="Footer Placeholder 4"/>
          <p:cNvSpPr>
            <a:spLocks noGrp="1"/>
          </p:cNvSpPr>
          <p:nvPr>
            <p:ph type="ftr" sz="quarter" idx="3"/>
          </p:nvPr>
        </p:nvSpPr>
        <p:spPr>
          <a:xfrm>
            <a:off x="76747" y="6431459"/>
            <a:ext cx="3860800" cy="366183"/>
          </a:xfrm>
          <a:prstGeom prst="rect">
            <a:avLst/>
          </a:prstGeom>
        </p:spPr>
        <p:txBody>
          <a:bodyPr vert="horz" lIns="91440" tIns="45720" rIns="91440" bIns="45720" rtlCol="0" anchor="ctr"/>
          <a:lstStyle>
            <a:lvl1pPr algn="l">
              <a:defRPr sz="1867">
                <a:solidFill>
                  <a:srgbClr val="FFFFFF"/>
                </a:solidFill>
              </a:defRPr>
            </a:lvl1pPr>
          </a:lstStyle>
          <a:p>
            <a:r>
              <a:rPr lang="en-US" dirty="0"/>
              <a:t>Intel Confidential</a:t>
            </a:r>
          </a:p>
        </p:txBody>
      </p:sp>
    </p:spTree>
    <p:extLst>
      <p:ext uri="{BB962C8B-B14F-4D97-AF65-F5344CB8AC3E}">
        <p14:creationId xmlns:p14="http://schemas.microsoft.com/office/powerpoint/2010/main" val="358067818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userDrawn="1">
  <p:cSld name="Title Only Blue Background">
    <p:bg>
      <p:bgPr>
        <a:gradFill flip="none" rotWithShape="1">
          <a:gsLst>
            <a:gs pos="32000">
              <a:schemeClr val="tx2"/>
            </a:gs>
            <a:gs pos="95000">
              <a:srgbClr val="009FDF"/>
            </a:gs>
            <a:gs pos="78000">
              <a:srgbClr val="0071C5"/>
            </a:gs>
          </a:gsLst>
          <a:lin ang="19860000" scaled="0"/>
          <a:tileRect/>
        </a:gradFill>
        <a:effectLst/>
      </p:bgPr>
    </p:bg>
    <p:spTree>
      <p:nvGrpSpPr>
        <p:cNvPr id="1" name=""/>
        <p:cNvGrpSpPr/>
        <p:nvPr/>
      </p:nvGrpSpPr>
      <p:grpSpPr>
        <a:xfrm>
          <a:off x="0" y="0"/>
          <a:ext cx="0" cy="0"/>
          <a:chOff x="0" y="0"/>
          <a:chExt cx="0" cy="0"/>
        </a:xfrm>
      </p:grpSpPr>
      <p:sp>
        <p:nvSpPr>
          <p:cNvPr id="4" name="Title 6"/>
          <p:cNvSpPr>
            <a:spLocks noGrp="1"/>
          </p:cNvSpPr>
          <p:nvPr>
            <p:ph type="title" hasCustomPrompt="1"/>
          </p:nvPr>
        </p:nvSpPr>
        <p:spPr>
          <a:xfrm>
            <a:off x="607484" y="411798"/>
            <a:ext cx="10972800" cy="801477"/>
          </a:xfrm>
        </p:spPr>
        <p:txBody>
          <a:bodyPr/>
          <a:lstStyle>
            <a:lvl1pPr>
              <a:defRPr b="0" i="0" baseline="0">
                <a:solidFill>
                  <a:schemeClr val="bg1"/>
                </a:solidFill>
                <a:latin typeface="+mj-lt"/>
                <a:cs typeface="Arial" panose="020B0604020202020204" pitchFamily="34" charset="0"/>
              </a:defRPr>
            </a:lvl1pPr>
          </a:lstStyle>
          <a:p>
            <a:r>
              <a:rPr lang="en-US" dirty="0"/>
              <a:t>28pt Intel Clear Headline</a:t>
            </a:r>
          </a:p>
        </p:txBody>
      </p:sp>
      <p:pic>
        <p:nvPicPr>
          <p:cNvPr id="5" name="Picture 2" descr="\\.psf\Home\Desktop\Intel.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986554" y="6440786"/>
            <a:ext cx="485781" cy="320175"/>
          </a:xfrm>
          <a:prstGeom prst="rect">
            <a:avLst/>
          </a:prstGeom>
          <a:noFill/>
          <a:extLst>
            <a:ext uri="{909E8E84-426E-40DD-AFC4-6F175D3DCCD1}">
              <a14:hiddenFill xmlns:a14="http://schemas.microsoft.com/office/drawing/2010/main">
                <a:solidFill>
                  <a:srgbClr val="FFFFFF"/>
                </a:solidFill>
              </a14:hiddenFill>
            </a:ext>
          </a:extLst>
        </p:spPr>
      </p:pic>
      <p:cxnSp>
        <p:nvCxnSpPr>
          <p:cNvPr id="6" name="Straight Connector 5"/>
          <p:cNvCxnSpPr/>
          <p:nvPr userDrawn="1"/>
        </p:nvCxnSpPr>
        <p:spPr>
          <a:xfrm>
            <a:off x="11624735" y="6432680"/>
            <a:ext cx="3175" cy="316992"/>
          </a:xfrm>
          <a:prstGeom prst="line">
            <a:avLst/>
          </a:prstGeom>
          <a:ln w="9525">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7" name="Slide Number Placeholder 5"/>
          <p:cNvSpPr>
            <a:spLocks noGrp="1"/>
          </p:cNvSpPr>
          <p:nvPr>
            <p:ph type="sldNum" sz="quarter" idx="4"/>
          </p:nvPr>
        </p:nvSpPr>
        <p:spPr>
          <a:xfrm>
            <a:off x="9163136" y="6432516"/>
            <a:ext cx="2844800" cy="365125"/>
          </a:xfrm>
          <a:prstGeom prst="rect">
            <a:avLst/>
          </a:prstGeom>
        </p:spPr>
        <p:txBody>
          <a:bodyPr vert="horz" lIns="0" tIns="0" rIns="0" bIns="0" rtlCol="0" anchor="ctr"/>
          <a:lstStyle>
            <a:lvl1pPr algn="r">
              <a:defRPr sz="1067">
                <a:solidFill>
                  <a:schemeClr val="bg1"/>
                </a:solidFill>
                <a:latin typeface="+mn-lt"/>
                <a:cs typeface="Arial" panose="020B0604020202020204" pitchFamily="34" charset="0"/>
              </a:defRPr>
            </a:lvl1pPr>
          </a:lstStyle>
          <a:p>
            <a:fld id="{EE2556C5-CE8C-6547-B838-EA80C61A4AF7}" type="slidenum">
              <a:rPr lang="en-US" smtClean="0">
                <a:solidFill>
                  <a:prstClr val="white"/>
                </a:solidFill>
              </a:rPr>
              <a:pPr/>
              <a:t>‹#›</a:t>
            </a:fld>
            <a:endParaRPr lang="en-US" dirty="0">
              <a:solidFill>
                <a:prstClr val="white"/>
              </a:solidFill>
            </a:endParaRPr>
          </a:p>
        </p:txBody>
      </p:sp>
      <p:sp>
        <p:nvSpPr>
          <p:cNvPr id="8" name="TextBox 7"/>
          <p:cNvSpPr txBox="1"/>
          <p:nvPr userDrawn="1"/>
        </p:nvSpPr>
        <p:spPr>
          <a:xfrm>
            <a:off x="5157477" y="6514019"/>
            <a:ext cx="1870705" cy="205121"/>
          </a:xfrm>
          <a:prstGeom prst="rect">
            <a:avLst/>
          </a:prstGeom>
          <a:noFill/>
        </p:spPr>
        <p:txBody>
          <a:bodyPr vert="horz" wrap="none" lIns="0" tIns="0" rIns="0" bIns="0" rtlCol="0">
            <a:spAutoFit/>
          </a:bodyPr>
          <a:lstStyle/>
          <a:p>
            <a:pPr algn="ctr" defTabSz="609585"/>
            <a:r>
              <a:rPr lang="en-US" sz="1333" dirty="0">
                <a:solidFill>
                  <a:prstClr val="white"/>
                </a:solidFill>
              </a:rPr>
              <a:t>DCG Connectivity Group</a:t>
            </a:r>
          </a:p>
        </p:txBody>
      </p:sp>
      <p:sp>
        <p:nvSpPr>
          <p:cNvPr id="9" name="Footer Placeholder 4"/>
          <p:cNvSpPr>
            <a:spLocks noGrp="1"/>
          </p:cNvSpPr>
          <p:nvPr>
            <p:ph type="ftr" sz="quarter" idx="3"/>
          </p:nvPr>
        </p:nvSpPr>
        <p:spPr>
          <a:xfrm>
            <a:off x="76747" y="6431459"/>
            <a:ext cx="3860800" cy="366183"/>
          </a:xfrm>
          <a:prstGeom prst="rect">
            <a:avLst/>
          </a:prstGeom>
        </p:spPr>
        <p:txBody>
          <a:bodyPr vert="horz" lIns="91440" tIns="45720" rIns="91440" bIns="45720" rtlCol="0" anchor="ctr"/>
          <a:lstStyle>
            <a:lvl1pPr algn="l">
              <a:defRPr sz="1067">
                <a:solidFill>
                  <a:srgbClr val="FFFFFF"/>
                </a:solidFill>
              </a:defRPr>
            </a:lvl1pPr>
          </a:lstStyle>
          <a:p>
            <a:r>
              <a:rPr lang="en-US" dirty="0"/>
              <a:t>Intel Confidential</a:t>
            </a:r>
          </a:p>
        </p:txBody>
      </p:sp>
    </p:spTree>
    <p:extLst>
      <p:ext uri="{BB962C8B-B14F-4D97-AF65-F5344CB8AC3E}">
        <p14:creationId xmlns:p14="http://schemas.microsoft.com/office/powerpoint/2010/main" val="375581377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userDrawn="1">
  <p:cSld name="Title with Text Blue Background">
    <p:bg>
      <p:bgPr>
        <a:gradFill flip="none" rotWithShape="1">
          <a:gsLst>
            <a:gs pos="32000">
              <a:schemeClr val="tx2"/>
            </a:gs>
            <a:gs pos="95000">
              <a:srgbClr val="009FDF"/>
            </a:gs>
            <a:gs pos="78000">
              <a:srgbClr val="0071C5"/>
            </a:gs>
          </a:gsLst>
          <a:lin ang="19860000" scaled="0"/>
          <a:tileRect/>
        </a:gradFill>
        <a:effectLst/>
      </p:bgPr>
    </p:bg>
    <p:spTree>
      <p:nvGrpSpPr>
        <p:cNvPr id="1" name=""/>
        <p:cNvGrpSpPr/>
        <p:nvPr/>
      </p:nvGrpSpPr>
      <p:grpSpPr>
        <a:xfrm>
          <a:off x="0" y="0"/>
          <a:ext cx="0" cy="0"/>
          <a:chOff x="0" y="0"/>
          <a:chExt cx="0" cy="0"/>
        </a:xfrm>
      </p:grpSpPr>
      <p:sp>
        <p:nvSpPr>
          <p:cNvPr id="4" name="Title 6"/>
          <p:cNvSpPr>
            <a:spLocks noGrp="1"/>
          </p:cNvSpPr>
          <p:nvPr>
            <p:ph type="title" hasCustomPrompt="1"/>
          </p:nvPr>
        </p:nvSpPr>
        <p:spPr>
          <a:xfrm>
            <a:off x="607484" y="411798"/>
            <a:ext cx="10972800" cy="801477"/>
          </a:xfrm>
        </p:spPr>
        <p:txBody>
          <a:bodyPr/>
          <a:lstStyle>
            <a:lvl1pPr>
              <a:defRPr b="0" i="0" baseline="0">
                <a:solidFill>
                  <a:schemeClr val="bg1"/>
                </a:solidFill>
                <a:latin typeface="+mj-lt"/>
                <a:cs typeface="Arial" panose="020B0604020202020204" pitchFamily="34" charset="0"/>
              </a:defRPr>
            </a:lvl1pPr>
          </a:lstStyle>
          <a:p>
            <a:r>
              <a:rPr lang="en-US" dirty="0"/>
              <a:t>28pt Intel Clear Headline</a:t>
            </a:r>
          </a:p>
        </p:txBody>
      </p:sp>
      <p:pic>
        <p:nvPicPr>
          <p:cNvPr id="5" name="Picture 2" descr="\\.psf\Home\Desktop\Intel.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986554" y="6440786"/>
            <a:ext cx="485781" cy="320175"/>
          </a:xfrm>
          <a:prstGeom prst="rect">
            <a:avLst/>
          </a:prstGeom>
          <a:noFill/>
          <a:extLst>
            <a:ext uri="{909E8E84-426E-40DD-AFC4-6F175D3DCCD1}">
              <a14:hiddenFill xmlns:a14="http://schemas.microsoft.com/office/drawing/2010/main">
                <a:solidFill>
                  <a:srgbClr val="FFFFFF"/>
                </a:solidFill>
              </a14:hiddenFill>
            </a:ext>
          </a:extLst>
        </p:spPr>
      </p:pic>
      <p:cxnSp>
        <p:nvCxnSpPr>
          <p:cNvPr id="6" name="Straight Connector 5"/>
          <p:cNvCxnSpPr/>
          <p:nvPr userDrawn="1"/>
        </p:nvCxnSpPr>
        <p:spPr>
          <a:xfrm>
            <a:off x="11624735" y="6432680"/>
            <a:ext cx="3175" cy="316992"/>
          </a:xfrm>
          <a:prstGeom prst="line">
            <a:avLst/>
          </a:prstGeom>
          <a:ln w="9525">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7" name="Slide Number Placeholder 5"/>
          <p:cNvSpPr>
            <a:spLocks noGrp="1"/>
          </p:cNvSpPr>
          <p:nvPr>
            <p:ph type="sldNum" sz="quarter" idx="4"/>
          </p:nvPr>
        </p:nvSpPr>
        <p:spPr>
          <a:xfrm>
            <a:off x="9163136" y="6432516"/>
            <a:ext cx="2844800" cy="365125"/>
          </a:xfrm>
          <a:prstGeom prst="rect">
            <a:avLst/>
          </a:prstGeom>
        </p:spPr>
        <p:txBody>
          <a:bodyPr vert="horz" lIns="0" tIns="0" rIns="0" bIns="0" rtlCol="0" anchor="ctr"/>
          <a:lstStyle>
            <a:lvl1pPr algn="r">
              <a:defRPr sz="1067">
                <a:solidFill>
                  <a:schemeClr val="bg1"/>
                </a:solidFill>
                <a:latin typeface="+mn-lt"/>
                <a:cs typeface="Arial" panose="020B0604020202020204" pitchFamily="34" charset="0"/>
              </a:defRPr>
            </a:lvl1pPr>
          </a:lstStyle>
          <a:p>
            <a:fld id="{EE2556C5-CE8C-6547-B838-EA80C61A4AF7}" type="slidenum">
              <a:rPr lang="en-US" smtClean="0">
                <a:solidFill>
                  <a:prstClr val="white"/>
                </a:solidFill>
              </a:rPr>
              <a:pPr/>
              <a:t>‹#›</a:t>
            </a:fld>
            <a:endParaRPr lang="en-US" dirty="0">
              <a:solidFill>
                <a:prstClr val="white"/>
              </a:solidFill>
            </a:endParaRPr>
          </a:p>
        </p:txBody>
      </p:sp>
      <p:sp>
        <p:nvSpPr>
          <p:cNvPr id="9" name="Footer Placeholder 4"/>
          <p:cNvSpPr>
            <a:spLocks noGrp="1"/>
          </p:cNvSpPr>
          <p:nvPr>
            <p:ph type="ftr" sz="quarter" idx="3"/>
          </p:nvPr>
        </p:nvSpPr>
        <p:spPr>
          <a:xfrm>
            <a:off x="76747" y="6431459"/>
            <a:ext cx="3860800" cy="366183"/>
          </a:xfrm>
          <a:prstGeom prst="rect">
            <a:avLst/>
          </a:prstGeom>
        </p:spPr>
        <p:txBody>
          <a:bodyPr vert="horz" lIns="91440" tIns="45720" rIns="91440" bIns="45720" rtlCol="0" anchor="ctr"/>
          <a:lstStyle>
            <a:lvl1pPr algn="l">
              <a:defRPr sz="1067">
                <a:solidFill>
                  <a:srgbClr val="FFFFFF"/>
                </a:solidFill>
              </a:defRPr>
            </a:lvl1pPr>
          </a:lstStyle>
          <a:p>
            <a:r>
              <a:rPr lang="en-US" dirty="0"/>
              <a:t>Intel Confidential</a:t>
            </a:r>
          </a:p>
        </p:txBody>
      </p:sp>
      <p:sp>
        <p:nvSpPr>
          <p:cNvPr id="10" name="Content Placeholder 8"/>
          <p:cNvSpPr>
            <a:spLocks noGrp="1"/>
          </p:cNvSpPr>
          <p:nvPr>
            <p:ph sz="quarter" idx="13" hasCustomPrompt="1"/>
          </p:nvPr>
        </p:nvSpPr>
        <p:spPr>
          <a:xfrm>
            <a:off x="607484" y="1266606"/>
            <a:ext cx="10970683" cy="4905596"/>
          </a:xfrm>
        </p:spPr>
        <p:txBody>
          <a:bodyPr/>
          <a:lstStyle>
            <a:lvl1pPr>
              <a:defRPr>
                <a:solidFill>
                  <a:schemeClr val="bg1"/>
                </a:solidFill>
              </a:defRPr>
            </a:lvl1pPr>
            <a:lvl2pPr>
              <a:defRPr sz="2133">
                <a:solidFill>
                  <a:schemeClr val="bg1"/>
                </a:solidFill>
              </a:defRPr>
            </a:lvl2pPr>
            <a:lvl3pPr>
              <a:defRPr sz="2133">
                <a:solidFill>
                  <a:schemeClr val="bg1"/>
                </a:solidFill>
              </a:defRPr>
            </a:lvl3pPr>
            <a:lvl4pPr>
              <a:defRPr sz="1867">
                <a:solidFill>
                  <a:schemeClr val="bg1"/>
                </a:solidFill>
              </a:defRPr>
            </a:lvl4pPr>
            <a:lvl5pPr>
              <a:defRPr sz="1600">
                <a:solidFill>
                  <a:schemeClr val="bg1"/>
                </a:solidFill>
              </a:defRPr>
            </a:lvl5pPr>
          </a:lstStyle>
          <a:p>
            <a:pPr lvl="0"/>
            <a:r>
              <a:rPr lang="en-US" dirty="0"/>
              <a:t>20pt Intel Clear body text</a:t>
            </a:r>
          </a:p>
          <a:p>
            <a:pPr lvl="1"/>
            <a:r>
              <a:rPr lang="en-US" dirty="0"/>
              <a:t>16pt Intel Clear bullet one</a:t>
            </a:r>
          </a:p>
          <a:p>
            <a:pPr lvl="2"/>
            <a:r>
              <a:rPr lang="en-US" dirty="0"/>
              <a:t>16pt Intel Clear sub-bullet</a:t>
            </a:r>
          </a:p>
          <a:p>
            <a:pPr lvl="3"/>
            <a:r>
              <a:rPr lang="en-US" dirty="0"/>
              <a:t>14pt Intel Clear fourth level</a:t>
            </a:r>
          </a:p>
          <a:p>
            <a:pPr lvl="4"/>
            <a:r>
              <a:rPr lang="en-US" dirty="0"/>
              <a:t>12pt Intel Clear fifth level</a:t>
            </a:r>
          </a:p>
        </p:txBody>
      </p:sp>
    </p:spTree>
    <p:extLst>
      <p:ext uri="{BB962C8B-B14F-4D97-AF65-F5344CB8AC3E}">
        <p14:creationId xmlns:p14="http://schemas.microsoft.com/office/powerpoint/2010/main" val="7069404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preserve="1" userDrawn="1">
  <p:cSld name="Blank Blue Background">
    <p:bg>
      <p:bgPr>
        <a:gradFill flip="none" rotWithShape="1">
          <a:gsLst>
            <a:gs pos="32000">
              <a:schemeClr val="tx2"/>
            </a:gs>
            <a:gs pos="95000">
              <a:srgbClr val="009FDF"/>
            </a:gs>
            <a:gs pos="78000">
              <a:srgbClr val="0071C5"/>
            </a:gs>
          </a:gsLst>
          <a:lin ang="19860000" scaled="0"/>
          <a:tileRect/>
        </a:gradFill>
        <a:effectLst/>
      </p:bgPr>
    </p:bg>
    <p:spTree>
      <p:nvGrpSpPr>
        <p:cNvPr id="1" name=""/>
        <p:cNvGrpSpPr/>
        <p:nvPr/>
      </p:nvGrpSpPr>
      <p:grpSpPr>
        <a:xfrm>
          <a:off x="0" y="0"/>
          <a:ext cx="0" cy="0"/>
          <a:chOff x="0" y="0"/>
          <a:chExt cx="0" cy="0"/>
        </a:xfrm>
      </p:grpSpPr>
      <p:pic>
        <p:nvPicPr>
          <p:cNvPr id="5" name="Picture 2" descr="\\.psf\Home\Desktop\Intel.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986554" y="6440786"/>
            <a:ext cx="485781" cy="320175"/>
          </a:xfrm>
          <a:prstGeom prst="rect">
            <a:avLst/>
          </a:prstGeom>
          <a:noFill/>
          <a:extLst>
            <a:ext uri="{909E8E84-426E-40DD-AFC4-6F175D3DCCD1}">
              <a14:hiddenFill xmlns:a14="http://schemas.microsoft.com/office/drawing/2010/main">
                <a:solidFill>
                  <a:srgbClr val="FFFFFF"/>
                </a:solidFill>
              </a14:hiddenFill>
            </a:ext>
          </a:extLst>
        </p:spPr>
      </p:pic>
      <p:cxnSp>
        <p:nvCxnSpPr>
          <p:cNvPr id="6" name="Straight Connector 5"/>
          <p:cNvCxnSpPr/>
          <p:nvPr userDrawn="1"/>
        </p:nvCxnSpPr>
        <p:spPr>
          <a:xfrm>
            <a:off x="11624735" y="6432680"/>
            <a:ext cx="3175" cy="316992"/>
          </a:xfrm>
          <a:prstGeom prst="line">
            <a:avLst/>
          </a:prstGeom>
          <a:ln w="9525">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7" name="Slide Number Placeholder 5"/>
          <p:cNvSpPr>
            <a:spLocks noGrp="1"/>
          </p:cNvSpPr>
          <p:nvPr>
            <p:ph type="sldNum" sz="quarter" idx="4"/>
          </p:nvPr>
        </p:nvSpPr>
        <p:spPr>
          <a:xfrm>
            <a:off x="9163136" y="6432516"/>
            <a:ext cx="2844800" cy="365125"/>
          </a:xfrm>
          <a:prstGeom prst="rect">
            <a:avLst/>
          </a:prstGeom>
        </p:spPr>
        <p:txBody>
          <a:bodyPr vert="horz" lIns="0" tIns="0" rIns="0" bIns="0" rtlCol="0" anchor="ctr"/>
          <a:lstStyle>
            <a:lvl1pPr algn="r">
              <a:defRPr sz="1067">
                <a:solidFill>
                  <a:schemeClr val="bg1"/>
                </a:solidFill>
                <a:latin typeface="+mn-lt"/>
                <a:cs typeface="Arial" panose="020B0604020202020204" pitchFamily="34" charset="0"/>
              </a:defRPr>
            </a:lvl1pPr>
          </a:lstStyle>
          <a:p>
            <a:fld id="{EE2556C5-CE8C-6547-B838-EA80C61A4AF7}" type="slidenum">
              <a:rPr lang="en-US" smtClean="0">
                <a:solidFill>
                  <a:prstClr val="white"/>
                </a:solidFill>
              </a:rPr>
              <a:pPr/>
              <a:t>‹#›</a:t>
            </a:fld>
            <a:endParaRPr lang="en-US" dirty="0">
              <a:solidFill>
                <a:prstClr val="white"/>
              </a:solidFill>
            </a:endParaRPr>
          </a:p>
        </p:txBody>
      </p:sp>
      <p:sp>
        <p:nvSpPr>
          <p:cNvPr id="8" name="TextBox 7"/>
          <p:cNvSpPr txBox="1"/>
          <p:nvPr userDrawn="1"/>
        </p:nvSpPr>
        <p:spPr>
          <a:xfrm>
            <a:off x="5157477" y="6514019"/>
            <a:ext cx="1870705" cy="205121"/>
          </a:xfrm>
          <a:prstGeom prst="rect">
            <a:avLst/>
          </a:prstGeom>
          <a:noFill/>
        </p:spPr>
        <p:txBody>
          <a:bodyPr vert="horz" wrap="none" lIns="0" tIns="0" rIns="0" bIns="0" rtlCol="0">
            <a:spAutoFit/>
          </a:bodyPr>
          <a:lstStyle/>
          <a:p>
            <a:pPr algn="ctr" defTabSz="609585"/>
            <a:r>
              <a:rPr lang="en-US" sz="1333" dirty="0">
                <a:solidFill>
                  <a:prstClr val="white"/>
                </a:solidFill>
              </a:rPr>
              <a:t>DCG Connectivity Group</a:t>
            </a:r>
          </a:p>
        </p:txBody>
      </p:sp>
      <p:sp>
        <p:nvSpPr>
          <p:cNvPr id="9" name="Footer Placeholder 4"/>
          <p:cNvSpPr>
            <a:spLocks noGrp="1"/>
          </p:cNvSpPr>
          <p:nvPr>
            <p:ph type="ftr" sz="quarter" idx="3"/>
          </p:nvPr>
        </p:nvSpPr>
        <p:spPr>
          <a:xfrm>
            <a:off x="76747" y="6431459"/>
            <a:ext cx="3860800" cy="366183"/>
          </a:xfrm>
          <a:prstGeom prst="rect">
            <a:avLst/>
          </a:prstGeom>
        </p:spPr>
        <p:txBody>
          <a:bodyPr vert="horz" lIns="91440" tIns="45720" rIns="91440" bIns="45720" rtlCol="0" anchor="ctr"/>
          <a:lstStyle>
            <a:lvl1pPr algn="l">
              <a:defRPr sz="1067">
                <a:solidFill>
                  <a:srgbClr val="FFFFFF"/>
                </a:solidFill>
              </a:defRPr>
            </a:lvl1pPr>
          </a:lstStyle>
          <a:p>
            <a:r>
              <a:rPr lang="en-US" dirty="0"/>
              <a:t>Intel Confidential</a:t>
            </a:r>
          </a:p>
        </p:txBody>
      </p:sp>
    </p:spTree>
    <p:extLst>
      <p:ext uri="{BB962C8B-B14F-4D97-AF65-F5344CB8AC3E}">
        <p14:creationId xmlns:p14="http://schemas.microsoft.com/office/powerpoint/2010/main" val="367856716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secHead" preserve="1">
  <p:cSld name="Blue Section Break">
    <p:bg>
      <p:bgPr>
        <a:gradFill flip="none" rotWithShape="1">
          <a:gsLst>
            <a:gs pos="32000">
              <a:schemeClr val="tx2"/>
            </a:gs>
            <a:gs pos="95000">
              <a:srgbClr val="009FDF"/>
            </a:gs>
            <a:gs pos="78000">
              <a:srgbClr val="0071C5"/>
            </a:gs>
          </a:gsLst>
          <a:lin ang="19860000" scaled="0"/>
          <a:tileRect/>
        </a:gradFill>
        <a:effectLst/>
      </p:bgPr>
    </p:bg>
    <p:spTree>
      <p:nvGrpSpPr>
        <p:cNvPr id="1" name=""/>
        <p:cNvGrpSpPr/>
        <p:nvPr/>
      </p:nvGrpSpPr>
      <p:grpSpPr>
        <a:xfrm>
          <a:off x="0" y="0"/>
          <a:ext cx="0" cy="0"/>
          <a:chOff x="0" y="0"/>
          <a:chExt cx="0" cy="0"/>
        </a:xfrm>
      </p:grpSpPr>
      <p:sp>
        <p:nvSpPr>
          <p:cNvPr id="2" name="Title 1"/>
          <p:cNvSpPr>
            <a:spLocks noGrp="1"/>
          </p:cNvSpPr>
          <p:nvPr userDrawn="1">
            <p:ph type="title" hasCustomPrompt="1"/>
          </p:nvPr>
        </p:nvSpPr>
        <p:spPr>
          <a:xfrm>
            <a:off x="607484" y="2810749"/>
            <a:ext cx="10363200" cy="1362075"/>
          </a:xfrm>
        </p:spPr>
        <p:txBody>
          <a:bodyPr anchor="b" anchorCtr="0">
            <a:noAutofit/>
          </a:bodyPr>
          <a:lstStyle>
            <a:lvl1pPr algn="l">
              <a:lnSpc>
                <a:spcPct val="80000"/>
              </a:lnSpc>
              <a:defRPr sz="5333" b="0" cap="none" spc="0" baseline="0">
                <a:solidFill>
                  <a:schemeClr val="bg1">
                    <a:alpha val="90000"/>
                  </a:schemeClr>
                </a:solidFill>
                <a:latin typeface="+mj-lt"/>
                <a:cs typeface="Arial" panose="020B0604020202020204" pitchFamily="34" charset="0"/>
              </a:defRPr>
            </a:lvl1pPr>
          </a:lstStyle>
          <a:p>
            <a:r>
              <a:rPr lang="en-US" dirty="0"/>
              <a:t>40pt Intel Clear Pro</a:t>
            </a:r>
            <a:br>
              <a:rPr lang="en-US" dirty="0"/>
            </a:br>
            <a:r>
              <a:rPr lang="en-US" dirty="0"/>
              <a:t>blue section break</a:t>
            </a:r>
          </a:p>
        </p:txBody>
      </p:sp>
      <p:sp>
        <p:nvSpPr>
          <p:cNvPr id="3" name="Text Placeholder 2"/>
          <p:cNvSpPr>
            <a:spLocks noGrp="1"/>
          </p:cNvSpPr>
          <p:nvPr userDrawn="1">
            <p:ph type="body" idx="1" hasCustomPrompt="1"/>
          </p:nvPr>
        </p:nvSpPr>
        <p:spPr>
          <a:xfrm>
            <a:off x="607484" y="4321533"/>
            <a:ext cx="10363200" cy="1500187"/>
          </a:xfrm>
        </p:spPr>
        <p:txBody>
          <a:bodyPr anchor="t" anchorCtr="0">
            <a:noAutofit/>
          </a:bodyPr>
          <a:lstStyle>
            <a:lvl1pPr marL="0" indent="0">
              <a:buNone/>
              <a:defRPr sz="2133" b="0" i="0" baseline="0">
                <a:solidFill>
                  <a:srgbClr val="F3D54E"/>
                </a:solidFill>
                <a:latin typeface="Arial" panose="020B0604020202020204" pitchFamily="34" charset="0"/>
                <a:cs typeface="Arial" panose="020B0604020202020204" pitchFamily="34" charset="0"/>
              </a:defRPr>
            </a:lvl1pPr>
            <a:lvl2pPr marL="609585" indent="0">
              <a:buNone/>
              <a:defRPr sz="2400">
                <a:solidFill>
                  <a:schemeClr val="tx1">
                    <a:tint val="75000"/>
                  </a:schemeClr>
                </a:solidFill>
              </a:defRPr>
            </a:lvl2pPr>
            <a:lvl3pPr marL="1219170" indent="0">
              <a:buNone/>
              <a:defRPr sz="2133">
                <a:solidFill>
                  <a:schemeClr val="tx1">
                    <a:tint val="75000"/>
                  </a:schemeClr>
                </a:solidFill>
              </a:defRPr>
            </a:lvl3pPr>
            <a:lvl4pPr marL="1828754" indent="0">
              <a:buNone/>
              <a:defRPr sz="1867">
                <a:solidFill>
                  <a:schemeClr val="tx1">
                    <a:tint val="75000"/>
                  </a:schemeClr>
                </a:solidFill>
              </a:defRPr>
            </a:lvl4pPr>
            <a:lvl5pPr marL="2438339" indent="0">
              <a:buNone/>
              <a:defRPr sz="1867">
                <a:solidFill>
                  <a:schemeClr val="tx1">
                    <a:tint val="75000"/>
                  </a:schemeClr>
                </a:solidFill>
              </a:defRPr>
            </a:lvl5pPr>
            <a:lvl6pPr marL="3047924" indent="0">
              <a:buNone/>
              <a:defRPr sz="1867">
                <a:solidFill>
                  <a:schemeClr val="tx1">
                    <a:tint val="75000"/>
                  </a:schemeClr>
                </a:solidFill>
              </a:defRPr>
            </a:lvl6pPr>
            <a:lvl7pPr marL="3657509" indent="0">
              <a:buNone/>
              <a:defRPr sz="1867">
                <a:solidFill>
                  <a:schemeClr val="tx1">
                    <a:tint val="75000"/>
                  </a:schemeClr>
                </a:solidFill>
              </a:defRPr>
            </a:lvl7pPr>
            <a:lvl8pPr marL="4267093" indent="0">
              <a:buNone/>
              <a:defRPr sz="1867">
                <a:solidFill>
                  <a:schemeClr val="tx1">
                    <a:tint val="75000"/>
                  </a:schemeClr>
                </a:solidFill>
              </a:defRPr>
            </a:lvl8pPr>
            <a:lvl9pPr marL="4876678" indent="0">
              <a:buNone/>
              <a:defRPr sz="1867">
                <a:solidFill>
                  <a:schemeClr val="tx1">
                    <a:tint val="75000"/>
                  </a:schemeClr>
                </a:solidFill>
              </a:defRPr>
            </a:lvl9pPr>
          </a:lstStyle>
          <a:p>
            <a:r>
              <a:rPr lang="en-US" dirty="0"/>
              <a:t>16pt Intel Clear Subhead</a:t>
            </a:r>
          </a:p>
        </p:txBody>
      </p:sp>
      <p:sp>
        <p:nvSpPr>
          <p:cNvPr id="4" name="Footer Placeholder 4"/>
          <p:cNvSpPr>
            <a:spLocks noGrp="1"/>
          </p:cNvSpPr>
          <p:nvPr>
            <p:ph type="ftr" sz="quarter" idx="3"/>
          </p:nvPr>
        </p:nvSpPr>
        <p:spPr>
          <a:xfrm>
            <a:off x="592916" y="6346793"/>
            <a:ext cx="3860800" cy="366183"/>
          </a:xfrm>
        </p:spPr>
        <p:txBody>
          <a:bodyPr/>
          <a:lstStyle/>
          <a:p>
            <a:r>
              <a:rPr lang="en-US" dirty="0"/>
              <a:t>Intel Confidential</a:t>
            </a:r>
          </a:p>
        </p:txBody>
      </p:sp>
      <p:sp>
        <p:nvSpPr>
          <p:cNvPr id="5" name="Slide Number Placeholder 5"/>
          <p:cNvSpPr>
            <a:spLocks noGrp="1"/>
          </p:cNvSpPr>
          <p:nvPr>
            <p:ph type="sldNum" sz="quarter" idx="4"/>
          </p:nvPr>
        </p:nvSpPr>
        <p:spPr>
          <a:xfrm>
            <a:off x="9163136" y="6432516"/>
            <a:ext cx="2844800" cy="365125"/>
          </a:xfrm>
          <a:prstGeom prst="rect">
            <a:avLst/>
          </a:prstGeom>
        </p:spPr>
        <p:txBody>
          <a:bodyPr vert="horz" lIns="0" tIns="0" rIns="0" bIns="0" rtlCol="0" anchor="ctr"/>
          <a:lstStyle>
            <a:lvl1pPr algn="r">
              <a:defRPr sz="1067">
                <a:solidFill>
                  <a:schemeClr val="bg1"/>
                </a:solidFill>
                <a:latin typeface="+mn-lt"/>
                <a:cs typeface="Arial" panose="020B0604020202020204" pitchFamily="34" charset="0"/>
              </a:defRPr>
            </a:lvl1pPr>
          </a:lstStyle>
          <a:p>
            <a:fld id="{EE2556C5-CE8C-6547-B838-EA80C61A4AF7}"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5575229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Bulleted Text">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EE2556C5-CE8C-6547-B838-EA80C61A4AF7}" type="slidenum">
              <a:rPr lang="en-US" smtClean="0">
                <a:solidFill>
                  <a:prstClr val="white"/>
                </a:solidFill>
              </a:rPr>
              <a:pPr/>
              <a:t>‹#›</a:t>
            </a:fld>
            <a:endParaRPr lang="en-US" dirty="0">
              <a:solidFill>
                <a:prstClr val="white"/>
              </a:solidFill>
            </a:endParaRPr>
          </a:p>
        </p:txBody>
      </p:sp>
      <p:sp>
        <p:nvSpPr>
          <p:cNvPr id="7" name="Title 6"/>
          <p:cNvSpPr>
            <a:spLocks noGrp="1"/>
          </p:cNvSpPr>
          <p:nvPr>
            <p:ph type="title" hasCustomPrompt="1"/>
          </p:nvPr>
        </p:nvSpPr>
        <p:spPr>
          <a:xfrm>
            <a:off x="607484" y="411797"/>
            <a:ext cx="10972800" cy="1158240"/>
          </a:xfrm>
        </p:spPr>
        <p:txBody>
          <a:bodyPr/>
          <a:lstStyle>
            <a:lvl1pPr>
              <a:defRPr b="0" i="0" baseline="0">
                <a:solidFill>
                  <a:srgbClr val="003C71"/>
                </a:solidFill>
                <a:latin typeface="Intel Clear"/>
                <a:cs typeface="Intel Clear"/>
              </a:defRPr>
            </a:lvl1pPr>
          </a:lstStyle>
          <a:p>
            <a:r>
              <a:rPr lang="en-US" dirty="0"/>
              <a:t>28pt Intel Clear Headline</a:t>
            </a:r>
          </a:p>
        </p:txBody>
      </p:sp>
      <p:sp>
        <p:nvSpPr>
          <p:cNvPr id="9" name="Content Placeholder 8"/>
          <p:cNvSpPr>
            <a:spLocks noGrp="1"/>
          </p:cNvSpPr>
          <p:nvPr>
            <p:ph sz="quarter" idx="13" hasCustomPrompt="1"/>
          </p:nvPr>
        </p:nvSpPr>
        <p:spPr>
          <a:xfrm>
            <a:off x="607484" y="1604434"/>
            <a:ext cx="10970683" cy="4567767"/>
          </a:xfrm>
        </p:spPr>
        <p:txBody>
          <a:bodyPr/>
          <a:lstStyle>
            <a:lvl1pPr>
              <a:defRPr>
                <a:solidFill>
                  <a:srgbClr val="0071C5"/>
                </a:solidFill>
              </a:defRPr>
            </a:lvl1pPr>
            <a:lvl2pPr>
              <a:defRPr sz="2400"/>
            </a:lvl2pPr>
            <a:lvl3pPr>
              <a:defRPr sz="2400"/>
            </a:lvl3pPr>
            <a:lvl4pPr>
              <a:defRPr sz="2133"/>
            </a:lvl4pPr>
          </a:lstStyle>
          <a:p>
            <a:pPr lvl="0"/>
            <a:r>
              <a:rPr lang="en-US" dirty="0"/>
              <a:t>18pt Intel Clear body text</a:t>
            </a:r>
          </a:p>
          <a:p>
            <a:pPr lvl="1"/>
            <a:r>
              <a:rPr lang="en-US" dirty="0"/>
              <a:t>18pt Intel Clear bullet one</a:t>
            </a:r>
          </a:p>
          <a:p>
            <a:pPr lvl="2"/>
            <a:r>
              <a:rPr lang="en-US" dirty="0"/>
              <a:t>18pt Intel Clear sub-bullet</a:t>
            </a:r>
          </a:p>
          <a:p>
            <a:pPr lvl="3"/>
            <a:r>
              <a:rPr lang="en-US" dirty="0"/>
              <a:t>16pt Intel Clear fourth level</a:t>
            </a:r>
          </a:p>
          <a:p>
            <a:pPr lvl="4"/>
            <a:r>
              <a:rPr lang="en-US" dirty="0" err="1"/>
              <a:t>14pt</a:t>
            </a:r>
            <a:r>
              <a:rPr lang="en-US" dirty="0"/>
              <a:t> Intel Clear fifth level</a:t>
            </a:r>
          </a:p>
        </p:txBody>
      </p:sp>
    </p:spTree>
    <p:extLst>
      <p:ext uri="{BB962C8B-B14F-4D97-AF65-F5344CB8AC3E}">
        <p14:creationId xmlns:p14="http://schemas.microsoft.com/office/powerpoint/2010/main" val="136842039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Full Bleed Image">
    <p:spTree>
      <p:nvGrpSpPr>
        <p:cNvPr id="1" name=""/>
        <p:cNvGrpSpPr/>
        <p:nvPr/>
      </p:nvGrpSpPr>
      <p:grpSpPr>
        <a:xfrm>
          <a:off x="0" y="0"/>
          <a:ext cx="0" cy="0"/>
          <a:chOff x="0" y="0"/>
          <a:chExt cx="0" cy="0"/>
        </a:xfrm>
      </p:grpSpPr>
      <p:sp>
        <p:nvSpPr>
          <p:cNvPr id="9" name="Picture Placeholder 8"/>
          <p:cNvSpPr>
            <a:spLocks noGrp="1"/>
          </p:cNvSpPr>
          <p:nvPr>
            <p:ph type="pic" sz="quarter" idx="13" hasCustomPrompt="1"/>
          </p:nvPr>
        </p:nvSpPr>
        <p:spPr>
          <a:xfrm>
            <a:off x="0" y="0"/>
            <a:ext cx="12192000" cy="6358467"/>
          </a:xfrm>
          <a:solidFill>
            <a:schemeClr val="bg2">
              <a:lumMod val="60000"/>
              <a:lumOff val="40000"/>
            </a:schemeClr>
          </a:solidFill>
        </p:spPr>
        <p:txBody>
          <a:bodyPr/>
          <a:lstStyle>
            <a:lvl1pPr marL="0" marR="0" indent="0" algn="l" defTabSz="609585" rtl="0" eaLnBrk="1" fontAlgn="auto" latinLnBrk="0" hangingPunct="1">
              <a:lnSpc>
                <a:spcPct val="100000"/>
              </a:lnSpc>
              <a:spcBef>
                <a:spcPts val="1600"/>
              </a:spcBef>
              <a:spcAft>
                <a:spcPts val="0"/>
              </a:spcAft>
              <a:buClrTx/>
              <a:buSzTx/>
              <a:buFont typeface="Wingdings" panose="05000000000000000000" pitchFamily="2" charset="2"/>
              <a:buNone/>
              <a:tabLst/>
              <a:defRPr baseline="0">
                <a:latin typeface="+mj-lt"/>
              </a:defRPr>
            </a:lvl1pPr>
          </a:lstStyle>
          <a:p>
            <a:r>
              <a:rPr lang="en-US" dirty="0"/>
              <a:t>Insert photo here. Drag picture to placeholder or click icon to add.</a:t>
            </a:r>
          </a:p>
        </p:txBody>
      </p:sp>
      <p:sp>
        <p:nvSpPr>
          <p:cNvPr id="6" name="Slide Number Placeholder 5"/>
          <p:cNvSpPr>
            <a:spLocks noGrp="1"/>
          </p:cNvSpPr>
          <p:nvPr>
            <p:ph type="sldNum" sz="quarter" idx="12"/>
          </p:nvPr>
        </p:nvSpPr>
        <p:spPr>
          <a:xfrm>
            <a:off x="9163136" y="6432516"/>
            <a:ext cx="2844800" cy="365125"/>
          </a:xfrm>
        </p:spPr>
        <p:txBody>
          <a:bodyPr/>
          <a:lstStyle/>
          <a:p>
            <a:fld id="{EE2556C5-CE8C-6547-B838-EA80C61A4AF7}" type="slidenum">
              <a:rPr lang="en-US" smtClean="0">
                <a:solidFill>
                  <a:prstClr val="white"/>
                </a:solidFill>
              </a:rPr>
              <a:pPr/>
              <a:t>‹#›</a:t>
            </a:fld>
            <a:endParaRPr lang="en-US" dirty="0">
              <a:solidFill>
                <a:prstClr val="white"/>
              </a:solidFill>
            </a:endParaRPr>
          </a:p>
        </p:txBody>
      </p:sp>
      <p:sp>
        <p:nvSpPr>
          <p:cNvPr id="7" name="Title 6"/>
          <p:cNvSpPr>
            <a:spLocks noGrp="1"/>
          </p:cNvSpPr>
          <p:nvPr>
            <p:ph type="title" hasCustomPrompt="1"/>
          </p:nvPr>
        </p:nvSpPr>
        <p:spPr>
          <a:xfrm>
            <a:off x="607484" y="411797"/>
            <a:ext cx="10972800" cy="1158240"/>
          </a:xfrm>
        </p:spPr>
        <p:txBody>
          <a:bodyPr/>
          <a:lstStyle>
            <a:lvl1pPr>
              <a:defRPr b="0" i="0" baseline="0">
                <a:solidFill>
                  <a:schemeClr val="tx2"/>
                </a:solidFill>
                <a:latin typeface="+mj-lt"/>
                <a:cs typeface="Arial" panose="020B0604020202020204" pitchFamily="34" charset="0"/>
              </a:defRPr>
            </a:lvl1pPr>
          </a:lstStyle>
          <a:p>
            <a:r>
              <a:rPr lang="en-US" dirty="0"/>
              <a:t>28pt Intel Clear Headline</a:t>
            </a:r>
          </a:p>
        </p:txBody>
      </p:sp>
      <p:sp>
        <p:nvSpPr>
          <p:cNvPr id="5" name="Footer Placeholder 4"/>
          <p:cNvSpPr>
            <a:spLocks noGrp="1"/>
          </p:cNvSpPr>
          <p:nvPr>
            <p:ph type="ftr" sz="quarter" idx="3"/>
          </p:nvPr>
        </p:nvSpPr>
        <p:spPr>
          <a:xfrm>
            <a:off x="76747" y="6431459"/>
            <a:ext cx="3860800" cy="366183"/>
          </a:xfrm>
          <a:prstGeom prst="rect">
            <a:avLst/>
          </a:prstGeom>
        </p:spPr>
        <p:txBody>
          <a:bodyPr vert="horz" lIns="91440" tIns="45720" rIns="91440" bIns="45720" rtlCol="0" anchor="ctr"/>
          <a:lstStyle>
            <a:lvl1pPr algn="l">
              <a:defRPr sz="1067">
                <a:solidFill>
                  <a:srgbClr val="FFFFFF"/>
                </a:solidFill>
              </a:defRPr>
            </a:lvl1pPr>
          </a:lstStyle>
          <a:p>
            <a:r>
              <a:rPr lang="en-US" dirty="0"/>
              <a:t>Intel Confidential</a:t>
            </a:r>
          </a:p>
        </p:txBody>
      </p:sp>
    </p:spTree>
    <p:extLst>
      <p:ext uri="{BB962C8B-B14F-4D97-AF65-F5344CB8AC3E}">
        <p14:creationId xmlns:p14="http://schemas.microsoft.com/office/powerpoint/2010/main" val="56892193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blank" preserve="1">
  <p:cSld name="Back Cover Radial Gradient">
    <p:bg>
      <p:bgPr>
        <a:gradFill flip="none" rotWithShape="1">
          <a:gsLst>
            <a:gs pos="32000">
              <a:schemeClr val="tx2"/>
            </a:gs>
            <a:gs pos="95000">
              <a:srgbClr val="009FDF"/>
            </a:gs>
            <a:gs pos="78000">
              <a:srgbClr val="0071C5"/>
            </a:gs>
          </a:gsLst>
          <a:lin ang="19860000" scaled="0"/>
          <a:tileRect/>
        </a:gradFill>
        <a:effectLst/>
      </p:bgPr>
    </p:bg>
    <p:spTree>
      <p:nvGrpSpPr>
        <p:cNvPr id="1" name=""/>
        <p:cNvGrpSpPr/>
        <p:nvPr/>
      </p:nvGrpSpPr>
      <p:grpSpPr>
        <a:xfrm>
          <a:off x="0" y="0"/>
          <a:ext cx="0" cy="0"/>
          <a:chOff x="0" y="0"/>
          <a:chExt cx="0" cy="0"/>
        </a:xfrm>
      </p:grpSpPr>
      <p:pic>
        <p:nvPicPr>
          <p:cNvPr id="4" name="Picture 2" descr="\\.psf\Home\Desktop\Intel.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636577" y="2500173"/>
            <a:ext cx="2811727" cy="18531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297298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itle" preserve="1">
  <p:cSld name="2_Title Slide with Linear Gradient">
    <p:bg>
      <p:bgPr>
        <a:gradFill flip="none" rotWithShape="1">
          <a:gsLst>
            <a:gs pos="32000">
              <a:schemeClr val="tx2"/>
            </a:gs>
            <a:gs pos="95000">
              <a:srgbClr val="009FDF"/>
            </a:gs>
            <a:gs pos="78000">
              <a:srgbClr val="0071C5"/>
            </a:gs>
          </a:gsLst>
          <a:lin ang="1986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592916" y="2959509"/>
            <a:ext cx="10950515" cy="1470025"/>
          </a:xfrm>
        </p:spPr>
        <p:txBody>
          <a:bodyPr lIns="0" rIns="0" anchor="b" anchorCtr="0">
            <a:noAutofit/>
          </a:bodyPr>
          <a:lstStyle>
            <a:lvl1pPr>
              <a:lnSpc>
                <a:spcPct val="80000"/>
              </a:lnSpc>
              <a:defRPr sz="5333" b="0" spc="0" baseline="0">
                <a:solidFill>
                  <a:schemeClr val="bg1">
                    <a:alpha val="90000"/>
                  </a:schemeClr>
                </a:solidFill>
                <a:latin typeface="+mj-lt"/>
                <a:cs typeface="Arial" panose="020B0604020202020204" pitchFamily="34" charset="0"/>
              </a:defRPr>
            </a:lvl1pPr>
          </a:lstStyle>
          <a:p>
            <a:r>
              <a:rPr lang="en-US" dirty="0"/>
              <a:t>40pt Intel Clear Title</a:t>
            </a:r>
            <a:br>
              <a:rPr lang="en-US" dirty="0"/>
            </a:br>
            <a:r>
              <a:rPr lang="en-US" dirty="0"/>
              <a:t>with Linear gradient</a:t>
            </a:r>
          </a:p>
        </p:txBody>
      </p:sp>
      <p:sp>
        <p:nvSpPr>
          <p:cNvPr id="3" name="Subtitle 2"/>
          <p:cNvSpPr>
            <a:spLocks noGrp="1"/>
          </p:cNvSpPr>
          <p:nvPr>
            <p:ph type="subTitle" idx="1" hasCustomPrompt="1"/>
          </p:nvPr>
        </p:nvSpPr>
        <p:spPr>
          <a:xfrm>
            <a:off x="607484" y="4657344"/>
            <a:ext cx="8440283" cy="1233813"/>
          </a:xfrm>
        </p:spPr>
        <p:txBody>
          <a:bodyPr lIns="0" rIns="0">
            <a:noAutofit/>
          </a:bodyPr>
          <a:lstStyle>
            <a:lvl1pPr marL="0" indent="0" algn="l">
              <a:buNone/>
              <a:defRPr sz="2133" b="0" i="0" baseline="0">
                <a:solidFill>
                  <a:schemeClr val="accent3"/>
                </a:solidFill>
                <a:latin typeface="+mn-lt"/>
                <a:cs typeface="Arial" panose="020B0604020202020204" pitchFamily="34" charset="0"/>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dirty="0"/>
              <a:t>16pt Intel Clear Subhead, Date, Etc.</a:t>
            </a:r>
          </a:p>
        </p:txBody>
      </p:sp>
      <p:pic>
        <p:nvPicPr>
          <p:cNvPr id="6"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602397" y="510892"/>
            <a:ext cx="1664065" cy="1106467"/>
          </a:xfrm>
          <a:prstGeom prst="rect">
            <a:avLst/>
          </a:prstGeom>
          <a:noFill/>
          <a:extLst>
            <a:ext uri="{909E8E84-426E-40DD-AFC4-6F175D3DCCD1}">
              <a14:hiddenFill xmlns:a14="http://schemas.microsoft.com/office/drawing/2010/main">
                <a:solidFill>
                  <a:srgbClr val="FFFFFF"/>
                </a:solidFill>
              </a14:hiddenFill>
            </a:ext>
          </a:extLst>
        </p:spPr>
      </p:pic>
      <p:sp>
        <p:nvSpPr>
          <p:cNvPr id="5" name="Footer Placeholder 4"/>
          <p:cNvSpPr>
            <a:spLocks noGrp="1"/>
          </p:cNvSpPr>
          <p:nvPr>
            <p:ph type="ftr" sz="quarter" idx="3"/>
          </p:nvPr>
        </p:nvSpPr>
        <p:spPr>
          <a:xfrm>
            <a:off x="592916" y="6346793"/>
            <a:ext cx="3860800" cy="366183"/>
          </a:xfrm>
        </p:spPr>
        <p:txBody>
          <a:bodyPr/>
          <a:lstStyle/>
          <a:p>
            <a:r>
              <a:rPr lang="en-US" dirty="0"/>
              <a:t>Intel Confidential</a:t>
            </a:r>
          </a:p>
        </p:txBody>
      </p:sp>
    </p:spTree>
    <p:extLst>
      <p:ext uri="{BB962C8B-B14F-4D97-AF65-F5344CB8AC3E}">
        <p14:creationId xmlns:p14="http://schemas.microsoft.com/office/powerpoint/2010/main" val="9606064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itle" preserve="1">
  <p:cSld name="Title Slide with Linear Gradient">
    <p:bg>
      <p:bgPr>
        <a:gradFill flip="none" rotWithShape="1">
          <a:gsLst>
            <a:gs pos="32000">
              <a:schemeClr val="tx2"/>
            </a:gs>
            <a:gs pos="95000">
              <a:srgbClr val="009FDF"/>
            </a:gs>
            <a:gs pos="78000">
              <a:srgbClr val="0071C5"/>
            </a:gs>
          </a:gsLst>
          <a:lin ang="1986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592916" y="2959509"/>
            <a:ext cx="10950515" cy="1470025"/>
          </a:xfrm>
        </p:spPr>
        <p:txBody>
          <a:bodyPr lIns="0" rIns="0" anchor="b" anchorCtr="0">
            <a:noAutofit/>
          </a:bodyPr>
          <a:lstStyle>
            <a:lvl1pPr>
              <a:lnSpc>
                <a:spcPct val="80000"/>
              </a:lnSpc>
              <a:defRPr sz="5333" b="0" spc="0" baseline="0">
                <a:solidFill>
                  <a:schemeClr val="bg1">
                    <a:alpha val="90000"/>
                  </a:schemeClr>
                </a:solidFill>
                <a:latin typeface="+mj-lt"/>
                <a:cs typeface="Arial" panose="020B0604020202020204" pitchFamily="34" charset="0"/>
              </a:defRPr>
            </a:lvl1pPr>
          </a:lstStyle>
          <a:p>
            <a:r>
              <a:rPr lang="en-US" dirty="0"/>
              <a:t>40pt Intel Clear Title</a:t>
            </a:r>
            <a:br>
              <a:rPr lang="en-US" dirty="0"/>
            </a:br>
            <a:r>
              <a:rPr lang="en-US" dirty="0"/>
              <a:t>with Linear gradient</a:t>
            </a:r>
          </a:p>
        </p:txBody>
      </p:sp>
      <p:sp>
        <p:nvSpPr>
          <p:cNvPr id="3" name="Subtitle 2"/>
          <p:cNvSpPr>
            <a:spLocks noGrp="1"/>
          </p:cNvSpPr>
          <p:nvPr>
            <p:ph type="subTitle" idx="1" hasCustomPrompt="1"/>
          </p:nvPr>
        </p:nvSpPr>
        <p:spPr>
          <a:xfrm>
            <a:off x="607484" y="4657344"/>
            <a:ext cx="8440283" cy="1233813"/>
          </a:xfrm>
        </p:spPr>
        <p:txBody>
          <a:bodyPr lIns="0" rIns="0">
            <a:noAutofit/>
          </a:bodyPr>
          <a:lstStyle>
            <a:lvl1pPr marL="0" indent="0" algn="l">
              <a:buNone/>
              <a:defRPr sz="2133" b="0" i="0" baseline="0">
                <a:solidFill>
                  <a:schemeClr val="accent3"/>
                </a:solidFill>
                <a:latin typeface="+mn-lt"/>
                <a:cs typeface="Arial" panose="020B0604020202020204" pitchFamily="34" charset="0"/>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dirty="0"/>
              <a:t>16pt Intel Clear Subhead, Date, Etc.</a:t>
            </a:r>
          </a:p>
        </p:txBody>
      </p:sp>
      <p:pic>
        <p:nvPicPr>
          <p:cNvPr id="5" name="Picture 4" descr="int_experience_hrz_wht_rgb_1500.png"/>
          <p:cNvPicPr>
            <a:picLocks noChangeAspect="1"/>
          </p:cNvPicPr>
          <p:nvPr userDrawn="1"/>
        </p:nvPicPr>
        <p:blipFill>
          <a:blip r:embed="rId2" cstate="print">
            <a:alphaModFix/>
            <a:extLst>
              <a:ext uri="{28A0092B-C50C-407E-A947-70E740481C1C}">
                <a14:useLocalDpi xmlns:a14="http://schemas.microsoft.com/office/drawing/2010/main" val="0"/>
              </a:ext>
            </a:extLst>
          </a:blip>
          <a:stretch>
            <a:fillRect/>
          </a:stretch>
        </p:blipFill>
        <p:spPr>
          <a:xfrm>
            <a:off x="614258" y="518971"/>
            <a:ext cx="2829021" cy="1183045"/>
          </a:xfrm>
          <a:prstGeom prst="rect">
            <a:avLst/>
          </a:prstGeom>
        </p:spPr>
      </p:pic>
      <p:sp>
        <p:nvSpPr>
          <p:cNvPr id="7" name="Footer Placeholder 4"/>
          <p:cNvSpPr>
            <a:spLocks noGrp="1"/>
          </p:cNvSpPr>
          <p:nvPr>
            <p:ph type="ftr" sz="quarter" idx="3"/>
          </p:nvPr>
        </p:nvSpPr>
        <p:spPr>
          <a:xfrm>
            <a:off x="592916" y="6346793"/>
            <a:ext cx="3860800" cy="366183"/>
          </a:xfrm>
        </p:spPr>
        <p:txBody>
          <a:bodyPr/>
          <a:lstStyle/>
          <a:p>
            <a:r>
              <a:rPr lang="en-US" dirty="0"/>
              <a:t>Intel Confidential</a:t>
            </a:r>
          </a:p>
        </p:txBody>
      </p:sp>
    </p:spTree>
    <p:extLst>
      <p:ext uri="{BB962C8B-B14F-4D97-AF65-F5344CB8AC3E}">
        <p14:creationId xmlns:p14="http://schemas.microsoft.com/office/powerpoint/2010/main" val="10698947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p:bg>
      <p:bgPr>
        <a:gradFill>
          <a:gsLst>
            <a:gs pos="30000">
              <a:schemeClr val="tx2"/>
            </a:gs>
            <a:gs pos="100000">
              <a:srgbClr val="009FDF"/>
            </a:gs>
            <a:gs pos="65000">
              <a:srgbClr val="0071C5"/>
            </a:gs>
          </a:gsLst>
          <a:lin ang="19860000" scaled="0"/>
        </a:gradFill>
        <a:effectLst/>
      </p:bgPr>
    </p:bg>
    <p:spTree>
      <p:nvGrpSpPr>
        <p:cNvPr id="1" name=""/>
        <p:cNvGrpSpPr/>
        <p:nvPr/>
      </p:nvGrpSpPr>
      <p:grpSpPr>
        <a:xfrm>
          <a:off x="0" y="0"/>
          <a:ext cx="0" cy="0"/>
          <a:chOff x="0" y="0"/>
          <a:chExt cx="0" cy="0"/>
        </a:xfrm>
      </p:grpSpPr>
      <p:sp>
        <p:nvSpPr>
          <p:cNvPr id="10" name="Picture Placeholder 8"/>
          <p:cNvSpPr>
            <a:spLocks noGrp="1"/>
          </p:cNvSpPr>
          <p:nvPr>
            <p:ph type="pic" sz="quarter" idx="13" hasCustomPrompt="1"/>
          </p:nvPr>
        </p:nvSpPr>
        <p:spPr>
          <a:xfrm>
            <a:off x="0" y="0"/>
            <a:ext cx="12192000" cy="6358467"/>
          </a:xfrm>
          <a:solidFill>
            <a:schemeClr val="bg2">
              <a:lumMod val="60000"/>
              <a:lumOff val="40000"/>
            </a:schemeClr>
          </a:solidFill>
        </p:spPr>
        <p:txBody>
          <a:bodyPr/>
          <a:lstStyle>
            <a:lvl1pPr marL="0" marR="0" indent="0" algn="l" defTabSz="609585" rtl="0" eaLnBrk="1" fontAlgn="auto" latinLnBrk="0" hangingPunct="1">
              <a:lnSpc>
                <a:spcPct val="100000"/>
              </a:lnSpc>
              <a:spcBef>
                <a:spcPts val="1600"/>
              </a:spcBef>
              <a:spcAft>
                <a:spcPts val="0"/>
              </a:spcAft>
              <a:buClrTx/>
              <a:buSzTx/>
              <a:buFont typeface="Wingdings" panose="05000000000000000000" pitchFamily="2" charset="2"/>
              <a:buNone/>
              <a:tabLst/>
              <a:defRPr baseline="0"/>
            </a:lvl1pPr>
          </a:lstStyle>
          <a:p>
            <a:r>
              <a:rPr lang="en-US" dirty="0"/>
              <a:t>Insert photo here. Drag picture to placeholder or click icon to add.</a:t>
            </a:r>
          </a:p>
        </p:txBody>
      </p:sp>
      <p:pic>
        <p:nvPicPr>
          <p:cNvPr id="9"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602397" y="510892"/>
            <a:ext cx="1664065" cy="1106467"/>
          </a:xfrm>
          <a:prstGeom prst="rect">
            <a:avLst/>
          </a:prstGeom>
          <a:noFill/>
          <a:extLst>
            <a:ext uri="{909E8E84-426E-40DD-AFC4-6F175D3DCCD1}">
              <a14:hiddenFill xmlns:a14="http://schemas.microsoft.com/office/drawing/2010/main">
                <a:solidFill>
                  <a:srgbClr val="FFFFFF"/>
                </a:solidFill>
              </a14:hiddenFill>
            </a:ext>
          </a:extLst>
        </p:spPr>
      </p:pic>
      <p:sp>
        <p:nvSpPr>
          <p:cNvPr id="13" name="Title 1"/>
          <p:cNvSpPr>
            <a:spLocks noGrp="1"/>
          </p:cNvSpPr>
          <p:nvPr>
            <p:ph type="ctrTitle" hasCustomPrompt="1"/>
          </p:nvPr>
        </p:nvSpPr>
        <p:spPr>
          <a:xfrm>
            <a:off x="592916" y="2949885"/>
            <a:ext cx="10950515" cy="1470025"/>
          </a:xfrm>
        </p:spPr>
        <p:txBody>
          <a:bodyPr lIns="0" rIns="0" anchor="b" anchorCtr="0">
            <a:noAutofit/>
          </a:bodyPr>
          <a:lstStyle>
            <a:lvl1pPr>
              <a:lnSpc>
                <a:spcPct val="80000"/>
              </a:lnSpc>
              <a:defRPr sz="5333" b="0" spc="0" baseline="0">
                <a:solidFill>
                  <a:schemeClr val="bg1">
                    <a:alpha val="90000"/>
                  </a:schemeClr>
                </a:solidFill>
                <a:latin typeface="+mj-lt"/>
                <a:cs typeface="Arial" panose="020B0604020202020204" pitchFamily="34" charset="0"/>
              </a:defRPr>
            </a:lvl1pPr>
          </a:lstStyle>
          <a:p>
            <a:r>
              <a:rPr lang="en-US" dirty="0"/>
              <a:t>40pt Intel Clear Title</a:t>
            </a:r>
            <a:br>
              <a:rPr lang="en-US" dirty="0"/>
            </a:br>
            <a:r>
              <a:rPr lang="en-US" dirty="0"/>
              <a:t>with image</a:t>
            </a:r>
          </a:p>
        </p:txBody>
      </p:sp>
      <p:sp>
        <p:nvSpPr>
          <p:cNvPr id="14" name="Subtitle 2"/>
          <p:cNvSpPr>
            <a:spLocks noGrp="1"/>
          </p:cNvSpPr>
          <p:nvPr>
            <p:ph type="subTitle" idx="1" hasCustomPrompt="1"/>
          </p:nvPr>
        </p:nvSpPr>
        <p:spPr>
          <a:xfrm>
            <a:off x="607484" y="4657344"/>
            <a:ext cx="8440283" cy="1233813"/>
          </a:xfrm>
        </p:spPr>
        <p:txBody>
          <a:bodyPr lIns="0" rIns="0">
            <a:noAutofit/>
          </a:bodyPr>
          <a:lstStyle>
            <a:lvl1pPr marL="0" indent="0" algn="l">
              <a:buNone/>
              <a:defRPr sz="2133" b="0" i="0" baseline="0">
                <a:solidFill>
                  <a:schemeClr val="accent3"/>
                </a:solidFill>
                <a:latin typeface="+mn-lt"/>
                <a:cs typeface="Arial" panose="020B0604020202020204" pitchFamily="34" charset="0"/>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dirty="0"/>
              <a:t>16pt Intel Clear Subhead, Date, Etc.</a:t>
            </a:r>
          </a:p>
        </p:txBody>
      </p:sp>
      <p:sp>
        <p:nvSpPr>
          <p:cNvPr id="6" name="Footer Placeholder 4"/>
          <p:cNvSpPr>
            <a:spLocks noGrp="1"/>
          </p:cNvSpPr>
          <p:nvPr>
            <p:ph type="ftr" sz="quarter" idx="3"/>
          </p:nvPr>
        </p:nvSpPr>
        <p:spPr>
          <a:xfrm>
            <a:off x="76747" y="6479566"/>
            <a:ext cx="3860800" cy="366183"/>
          </a:xfrm>
          <a:prstGeom prst="rect">
            <a:avLst/>
          </a:prstGeom>
        </p:spPr>
        <p:txBody>
          <a:bodyPr vert="horz" lIns="91440" tIns="45720" rIns="91440" bIns="45720" rtlCol="0" anchor="ctr"/>
          <a:lstStyle>
            <a:lvl1pPr algn="l">
              <a:defRPr sz="1067">
                <a:solidFill>
                  <a:srgbClr val="FFFFFF"/>
                </a:solidFill>
              </a:defRPr>
            </a:lvl1pPr>
          </a:lstStyle>
          <a:p>
            <a:r>
              <a:rPr lang="en-US" dirty="0"/>
              <a:t>Intel Confidential</a:t>
            </a:r>
          </a:p>
        </p:txBody>
      </p:sp>
    </p:spTree>
    <p:extLst>
      <p:ext uri="{BB962C8B-B14F-4D97-AF65-F5344CB8AC3E}">
        <p14:creationId xmlns:p14="http://schemas.microsoft.com/office/powerpoint/2010/main" val="27278088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Bulleted Text">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EE2556C5-CE8C-6547-B838-EA80C61A4AF7}" type="slidenum">
              <a:rPr lang="en-US" smtClean="0">
                <a:solidFill>
                  <a:prstClr val="white"/>
                </a:solidFill>
              </a:rPr>
              <a:pPr/>
              <a:t>‹#›</a:t>
            </a:fld>
            <a:endParaRPr lang="en-US" dirty="0">
              <a:solidFill>
                <a:prstClr val="white"/>
              </a:solidFill>
            </a:endParaRPr>
          </a:p>
        </p:txBody>
      </p:sp>
      <p:sp>
        <p:nvSpPr>
          <p:cNvPr id="7" name="Title 6"/>
          <p:cNvSpPr>
            <a:spLocks noGrp="1"/>
          </p:cNvSpPr>
          <p:nvPr>
            <p:ph type="title" hasCustomPrompt="1"/>
          </p:nvPr>
        </p:nvSpPr>
        <p:spPr>
          <a:xfrm>
            <a:off x="607484" y="411798"/>
            <a:ext cx="10972800" cy="801477"/>
          </a:xfrm>
        </p:spPr>
        <p:txBody>
          <a:bodyPr/>
          <a:lstStyle>
            <a:lvl1pPr>
              <a:defRPr b="0" i="0" baseline="0">
                <a:solidFill>
                  <a:schemeClr val="tx2"/>
                </a:solidFill>
                <a:latin typeface="+mj-lt"/>
                <a:cs typeface="Arial" panose="020B0604020202020204" pitchFamily="34" charset="0"/>
              </a:defRPr>
            </a:lvl1pPr>
          </a:lstStyle>
          <a:p>
            <a:r>
              <a:rPr lang="en-US" dirty="0"/>
              <a:t>28pt Intel Clear Headline</a:t>
            </a:r>
          </a:p>
        </p:txBody>
      </p:sp>
      <p:sp>
        <p:nvSpPr>
          <p:cNvPr id="9" name="Content Placeholder 8"/>
          <p:cNvSpPr>
            <a:spLocks noGrp="1"/>
          </p:cNvSpPr>
          <p:nvPr>
            <p:ph sz="quarter" idx="13" hasCustomPrompt="1"/>
          </p:nvPr>
        </p:nvSpPr>
        <p:spPr>
          <a:xfrm>
            <a:off x="607484" y="1266606"/>
            <a:ext cx="10970683" cy="4905596"/>
          </a:xfrm>
        </p:spPr>
        <p:txBody>
          <a:bodyPr/>
          <a:lstStyle>
            <a:lvl1pPr>
              <a:defRPr>
                <a:solidFill>
                  <a:srgbClr val="0071C5"/>
                </a:solidFill>
              </a:defRPr>
            </a:lvl1pPr>
            <a:lvl2pPr>
              <a:defRPr sz="2133">
                <a:solidFill>
                  <a:schemeClr val="tx2"/>
                </a:solidFill>
              </a:defRPr>
            </a:lvl2pPr>
            <a:lvl3pPr>
              <a:defRPr sz="2133">
                <a:solidFill>
                  <a:schemeClr val="tx2"/>
                </a:solidFill>
              </a:defRPr>
            </a:lvl3pPr>
            <a:lvl4pPr>
              <a:defRPr sz="1867">
                <a:solidFill>
                  <a:schemeClr val="tx2"/>
                </a:solidFill>
              </a:defRPr>
            </a:lvl4pPr>
            <a:lvl5pPr>
              <a:defRPr sz="1600">
                <a:solidFill>
                  <a:schemeClr val="tx2"/>
                </a:solidFill>
              </a:defRPr>
            </a:lvl5pPr>
          </a:lstStyle>
          <a:p>
            <a:pPr lvl="0"/>
            <a:r>
              <a:rPr lang="en-US" dirty="0"/>
              <a:t>20pt Intel Clear body text</a:t>
            </a:r>
          </a:p>
          <a:p>
            <a:pPr lvl="1"/>
            <a:r>
              <a:rPr lang="en-US" dirty="0"/>
              <a:t>16pt Intel Clear bullet one</a:t>
            </a:r>
          </a:p>
          <a:p>
            <a:pPr lvl="2"/>
            <a:r>
              <a:rPr lang="en-US" dirty="0"/>
              <a:t>16pt Intel Clear sub-bullet</a:t>
            </a:r>
          </a:p>
          <a:p>
            <a:pPr lvl="3"/>
            <a:r>
              <a:rPr lang="en-US" dirty="0"/>
              <a:t>14pt Intel Clear fourth level</a:t>
            </a:r>
          </a:p>
          <a:p>
            <a:pPr lvl="4"/>
            <a:r>
              <a:rPr lang="en-US" dirty="0"/>
              <a:t>12pt Intel Clear fifth level</a:t>
            </a:r>
          </a:p>
        </p:txBody>
      </p:sp>
      <p:sp>
        <p:nvSpPr>
          <p:cNvPr id="5" name="Footer Placeholder 4"/>
          <p:cNvSpPr>
            <a:spLocks noGrp="1"/>
          </p:cNvSpPr>
          <p:nvPr>
            <p:ph type="ftr" sz="quarter" idx="3"/>
          </p:nvPr>
        </p:nvSpPr>
        <p:spPr>
          <a:xfrm>
            <a:off x="76747" y="6431459"/>
            <a:ext cx="3860800" cy="366183"/>
          </a:xfrm>
          <a:prstGeom prst="rect">
            <a:avLst/>
          </a:prstGeom>
        </p:spPr>
        <p:txBody>
          <a:bodyPr vert="horz" lIns="91440" tIns="45720" rIns="91440" bIns="45720" rtlCol="0" anchor="ctr"/>
          <a:lstStyle>
            <a:lvl1pPr algn="l">
              <a:defRPr sz="1067">
                <a:solidFill>
                  <a:srgbClr val="FFFFFF"/>
                </a:solidFill>
              </a:defRPr>
            </a:lvl1pPr>
          </a:lstStyle>
          <a:p>
            <a:r>
              <a:rPr lang="en-US" dirty="0"/>
              <a:t>Intel Confidential</a:t>
            </a:r>
          </a:p>
        </p:txBody>
      </p:sp>
    </p:spTree>
    <p:extLst>
      <p:ext uri="{BB962C8B-B14F-4D97-AF65-F5344CB8AC3E}">
        <p14:creationId xmlns:p14="http://schemas.microsoft.com/office/powerpoint/2010/main" val="19299732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EE2556C5-CE8C-6547-B838-EA80C61A4AF7}" type="slidenum">
              <a:rPr lang="en-US" smtClean="0">
                <a:solidFill>
                  <a:prstClr val="white"/>
                </a:solidFill>
              </a:rPr>
              <a:pPr/>
              <a:t>‹#›</a:t>
            </a:fld>
            <a:endParaRPr lang="en-US" dirty="0">
              <a:solidFill>
                <a:prstClr val="white"/>
              </a:solidFill>
            </a:endParaRPr>
          </a:p>
        </p:txBody>
      </p:sp>
      <p:sp>
        <p:nvSpPr>
          <p:cNvPr id="15" name="Content Placeholder 2"/>
          <p:cNvSpPr>
            <a:spLocks noGrp="1"/>
          </p:cNvSpPr>
          <p:nvPr>
            <p:ph sz="half" idx="1" hasCustomPrompt="1"/>
          </p:nvPr>
        </p:nvSpPr>
        <p:spPr>
          <a:xfrm>
            <a:off x="607485" y="1266606"/>
            <a:ext cx="5342468" cy="4905593"/>
          </a:xfrm>
        </p:spPr>
        <p:txBody>
          <a:bodyPr vert="horz" lIns="0" tIns="0" rIns="0" bIns="0" rtlCol="0">
            <a:noAutofit/>
          </a:bodyPr>
          <a:lstStyle>
            <a:lvl1pPr>
              <a:defRPr lang="en-US" sz="2400" dirty="0" smtClean="0"/>
            </a:lvl1pPr>
            <a:lvl2pPr>
              <a:defRPr lang="en-US" dirty="0" smtClean="0">
                <a:solidFill>
                  <a:schemeClr val="tx2"/>
                </a:solidFill>
              </a:defRPr>
            </a:lvl2pPr>
            <a:lvl3pPr>
              <a:defRPr lang="en-US" sz="1867" dirty="0" smtClean="0">
                <a:solidFill>
                  <a:schemeClr val="tx2"/>
                </a:solidFill>
              </a:defRPr>
            </a:lvl3pPr>
            <a:lvl4pPr>
              <a:defRPr lang="en-US" sz="1600" dirty="0" smtClean="0">
                <a:solidFill>
                  <a:schemeClr val="tx2"/>
                </a:solidFill>
              </a:defRPr>
            </a:lvl4pPr>
            <a:lvl5pPr>
              <a:defRPr lang="en-US" sz="1600" dirty="0">
                <a:solidFill>
                  <a:schemeClr val="tx2"/>
                </a:solidFill>
              </a:defRPr>
            </a:lvl5pPr>
          </a:lstStyle>
          <a:p>
            <a:pPr marR="0" lvl="0" fontAlgn="auto">
              <a:lnSpc>
                <a:spcPct val="100000"/>
              </a:lnSpc>
              <a:buClrTx/>
              <a:buSzTx/>
              <a:tabLst/>
            </a:pPr>
            <a:r>
              <a:rPr lang="en-US" dirty="0"/>
              <a:t>18pt Intel Clear body text</a:t>
            </a:r>
          </a:p>
          <a:p>
            <a:pPr marR="0" lvl="1" fontAlgn="auto">
              <a:lnSpc>
                <a:spcPct val="100000"/>
              </a:lnSpc>
              <a:spcAft>
                <a:spcPts val="0"/>
              </a:spcAft>
              <a:buClrTx/>
              <a:buSzTx/>
              <a:tabLst/>
            </a:pPr>
            <a:r>
              <a:rPr lang="en-US" dirty="0"/>
              <a:t>16pt Intel Clear bullet one</a:t>
            </a:r>
          </a:p>
          <a:p>
            <a:pPr lvl="2"/>
            <a:r>
              <a:rPr lang="en-US" dirty="0" err="1"/>
              <a:t>14pt</a:t>
            </a:r>
            <a:r>
              <a:rPr lang="en-US" dirty="0"/>
              <a:t> Intel Clear third level</a:t>
            </a:r>
          </a:p>
          <a:p>
            <a:pPr lvl="3"/>
            <a:r>
              <a:rPr lang="en-US" dirty="0" err="1"/>
              <a:t>12pt</a:t>
            </a:r>
            <a:r>
              <a:rPr lang="en-US" dirty="0"/>
              <a:t> Intel Clear fourth level</a:t>
            </a:r>
          </a:p>
          <a:p>
            <a:pPr lvl="4"/>
            <a:r>
              <a:rPr lang="en-US" dirty="0" err="1"/>
              <a:t>12pt</a:t>
            </a:r>
            <a:r>
              <a:rPr lang="en-US" dirty="0"/>
              <a:t> Intel Clear fifth level</a:t>
            </a:r>
          </a:p>
        </p:txBody>
      </p:sp>
      <p:sp>
        <p:nvSpPr>
          <p:cNvPr id="16" name="Content Placeholder 2"/>
          <p:cNvSpPr>
            <a:spLocks noGrp="1"/>
          </p:cNvSpPr>
          <p:nvPr>
            <p:ph sz="half" idx="13" hasCustomPrompt="1"/>
          </p:nvPr>
        </p:nvSpPr>
        <p:spPr>
          <a:xfrm>
            <a:off x="6237817" y="1266606"/>
            <a:ext cx="5340352" cy="4905593"/>
          </a:xfrm>
        </p:spPr>
        <p:txBody>
          <a:bodyPr vert="horz" lIns="0" tIns="0" rIns="0" bIns="0" rtlCol="0">
            <a:noAutofit/>
          </a:bodyPr>
          <a:lstStyle>
            <a:lvl1pPr>
              <a:defRPr lang="en-US" sz="2400" dirty="0" smtClean="0"/>
            </a:lvl1pPr>
            <a:lvl2pPr>
              <a:defRPr lang="en-US" dirty="0" smtClean="0">
                <a:solidFill>
                  <a:schemeClr val="tx2"/>
                </a:solidFill>
              </a:defRPr>
            </a:lvl2pPr>
            <a:lvl3pPr>
              <a:defRPr lang="en-US" sz="1867" dirty="0" smtClean="0">
                <a:solidFill>
                  <a:schemeClr val="tx2"/>
                </a:solidFill>
              </a:defRPr>
            </a:lvl3pPr>
            <a:lvl4pPr>
              <a:defRPr lang="en-US" sz="1600" dirty="0" smtClean="0">
                <a:solidFill>
                  <a:schemeClr val="tx2"/>
                </a:solidFill>
              </a:defRPr>
            </a:lvl4pPr>
            <a:lvl5pPr>
              <a:defRPr lang="en-US" sz="1600" dirty="0">
                <a:solidFill>
                  <a:schemeClr val="tx2"/>
                </a:solidFill>
              </a:defRPr>
            </a:lvl5pPr>
          </a:lstStyle>
          <a:p>
            <a:pPr marR="0" lvl="0" fontAlgn="auto">
              <a:lnSpc>
                <a:spcPct val="100000"/>
              </a:lnSpc>
              <a:buClrTx/>
              <a:buSzTx/>
              <a:tabLst/>
            </a:pPr>
            <a:r>
              <a:rPr lang="en-US" dirty="0"/>
              <a:t>18pt Intel Clear body text</a:t>
            </a:r>
          </a:p>
          <a:p>
            <a:pPr marR="0" lvl="1" fontAlgn="auto">
              <a:lnSpc>
                <a:spcPct val="100000"/>
              </a:lnSpc>
              <a:spcAft>
                <a:spcPts val="0"/>
              </a:spcAft>
              <a:buClrTx/>
              <a:buSzTx/>
              <a:tabLst/>
            </a:pPr>
            <a:r>
              <a:rPr lang="en-US" dirty="0"/>
              <a:t>16pt Intel Clear bullet one</a:t>
            </a:r>
          </a:p>
          <a:p>
            <a:pPr lvl="2"/>
            <a:r>
              <a:rPr lang="en-US" dirty="0" err="1"/>
              <a:t>14pt</a:t>
            </a:r>
            <a:r>
              <a:rPr lang="en-US" dirty="0"/>
              <a:t> Intel Clear third level</a:t>
            </a:r>
          </a:p>
          <a:p>
            <a:pPr lvl="3"/>
            <a:r>
              <a:rPr lang="en-US" dirty="0" err="1"/>
              <a:t>12pt</a:t>
            </a:r>
            <a:r>
              <a:rPr lang="en-US" dirty="0"/>
              <a:t> Intel Clear fourth level</a:t>
            </a:r>
          </a:p>
          <a:p>
            <a:pPr lvl="4"/>
            <a:r>
              <a:rPr lang="en-US" dirty="0" err="1"/>
              <a:t>12pt</a:t>
            </a:r>
            <a:r>
              <a:rPr lang="en-US" dirty="0"/>
              <a:t> Intel Clear fifth level</a:t>
            </a:r>
          </a:p>
        </p:txBody>
      </p:sp>
      <p:sp>
        <p:nvSpPr>
          <p:cNvPr id="8" name="Title 6"/>
          <p:cNvSpPr>
            <a:spLocks noGrp="1"/>
          </p:cNvSpPr>
          <p:nvPr>
            <p:ph type="title" hasCustomPrompt="1"/>
          </p:nvPr>
        </p:nvSpPr>
        <p:spPr>
          <a:xfrm>
            <a:off x="607484" y="411798"/>
            <a:ext cx="10972800" cy="814809"/>
          </a:xfrm>
        </p:spPr>
        <p:txBody>
          <a:bodyPr/>
          <a:lstStyle>
            <a:lvl1pPr>
              <a:defRPr b="0" i="0" baseline="0">
                <a:solidFill>
                  <a:schemeClr val="tx2"/>
                </a:solidFill>
                <a:latin typeface="+mj-lt"/>
                <a:cs typeface="Arial" panose="020B0604020202020204" pitchFamily="34" charset="0"/>
              </a:defRPr>
            </a:lvl1pPr>
          </a:lstStyle>
          <a:p>
            <a:r>
              <a:rPr lang="en-US" dirty="0"/>
              <a:t>28pt Intel Clear Headline</a:t>
            </a:r>
          </a:p>
        </p:txBody>
      </p:sp>
      <p:sp>
        <p:nvSpPr>
          <p:cNvPr id="6" name="Footer Placeholder 4"/>
          <p:cNvSpPr>
            <a:spLocks noGrp="1"/>
          </p:cNvSpPr>
          <p:nvPr>
            <p:ph type="ftr" sz="quarter" idx="3"/>
          </p:nvPr>
        </p:nvSpPr>
        <p:spPr>
          <a:xfrm>
            <a:off x="76747" y="6431459"/>
            <a:ext cx="3860800" cy="366183"/>
          </a:xfrm>
          <a:prstGeom prst="rect">
            <a:avLst/>
          </a:prstGeom>
        </p:spPr>
        <p:txBody>
          <a:bodyPr vert="horz" lIns="91440" tIns="45720" rIns="91440" bIns="45720" rtlCol="0" anchor="ctr"/>
          <a:lstStyle>
            <a:lvl1pPr algn="l">
              <a:defRPr sz="1067">
                <a:solidFill>
                  <a:srgbClr val="FFFFFF"/>
                </a:solidFill>
              </a:defRPr>
            </a:lvl1pPr>
          </a:lstStyle>
          <a:p>
            <a:r>
              <a:rPr lang="en-US" dirty="0"/>
              <a:t>Intel Confidential</a:t>
            </a:r>
          </a:p>
        </p:txBody>
      </p:sp>
    </p:spTree>
    <p:extLst>
      <p:ext uri="{BB962C8B-B14F-4D97-AF65-F5344CB8AC3E}">
        <p14:creationId xmlns:p14="http://schemas.microsoft.com/office/powerpoint/2010/main" val="41646899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with Image">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EE2556C5-CE8C-6547-B838-EA80C61A4AF7}" type="slidenum">
              <a:rPr lang="en-US" smtClean="0">
                <a:solidFill>
                  <a:prstClr val="white"/>
                </a:solidFill>
              </a:rPr>
              <a:pPr/>
              <a:t>‹#›</a:t>
            </a:fld>
            <a:endParaRPr lang="en-US" dirty="0">
              <a:solidFill>
                <a:prstClr val="white"/>
              </a:solidFill>
            </a:endParaRPr>
          </a:p>
        </p:txBody>
      </p:sp>
      <p:sp>
        <p:nvSpPr>
          <p:cNvPr id="15" name="Content Placeholder 2"/>
          <p:cNvSpPr>
            <a:spLocks noGrp="1"/>
          </p:cNvSpPr>
          <p:nvPr>
            <p:ph sz="half" idx="1" hasCustomPrompt="1"/>
          </p:nvPr>
        </p:nvSpPr>
        <p:spPr>
          <a:xfrm>
            <a:off x="607485" y="1266605"/>
            <a:ext cx="5342468" cy="4905593"/>
          </a:xfrm>
        </p:spPr>
        <p:txBody>
          <a:bodyPr vert="horz" lIns="0" tIns="0" rIns="0" bIns="0" rtlCol="0">
            <a:noAutofit/>
          </a:bodyPr>
          <a:lstStyle>
            <a:lvl1pPr>
              <a:defRPr lang="en-US" sz="2400" dirty="0" smtClean="0"/>
            </a:lvl1pPr>
            <a:lvl2pPr>
              <a:spcAft>
                <a:spcPts val="0"/>
              </a:spcAft>
              <a:defRPr lang="en-US" dirty="0" smtClean="0">
                <a:solidFill>
                  <a:schemeClr val="tx2"/>
                </a:solidFill>
              </a:defRPr>
            </a:lvl2pPr>
            <a:lvl3pPr>
              <a:spcAft>
                <a:spcPts val="0"/>
              </a:spcAft>
              <a:defRPr lang="en-US" sz="1867" dirty="0" smtClean="0">
                <a:solidFill>
                  <a:schemeClr val="tx2"/>
                </a:solidFill>
              </a:defRPr>
            </a:lvl3pPr>
            <a:lvl4pPr>
              <a:spcAft>
                <a:spcPts val="0"/>
              </a:spcAft>
              <a:defRPr lang="en-US" sz="1600" dirty="0" smtClean="0">
                <a:solidFill>
                  <a:schemeClr val="tx2"/>
                </a:solidFill>
              </a:defRPr>
            </a:lvl4pPr>
            <a:lvl5pPr>
              <a:spcAft>
                <a:spcPts val="0"/>
              </a:spcAft>
              <a:defRPr lang="en-US" sz="1600" dirty="0">
                <a:solidFill>
                  <a:schemeClr val="tx2"/>
                </a:solidFill>
              </a:defRPr>
            </a:lvl5pPr>
          </a:lstStyle>
          <a:p>
            <a:pPr marR="0" lvl="0" fontAlgn="auto">
              <a:lnSpc>
                <a:spcPct val="100000"/>
              </a:lnSpc>
              <a:buClrTx/>
              <a:buSzTx/>
              <a:tabLst/>
            </a:pPr>
            <a:r>
              <a:rPr lang="en-US" dirty="0"/>
              <a:t>18pt Intel Clear body text</a:t>
            </a:r>
          </a:p>
          <a:p>
            <a:pPr marR="0" lvl="1" fontAlgn="auto">
              <a:lnSpc>
                <a:spcPct val="100000"/>
              </a:lnSpc>
              <a:spcAft>
                <a:spcPts val="0"/>
              </a:spcAft>
              <a:buClrTx/>
              <a:buSzTx/>
              <a:tabLst/>
            </a:pPr>
            <a:r>
              <a:rPr lang="en-US" dirty="0"/>
              <a:t>16pt Intel Clear bullet one</a:t>
            </a:r>
          </a:p>
          <a:p>
            <a:pPr lvl="2"/>
            <a:r>
              <a:rPr lang="en-US" dirty="0" err="1"/>
              <a:t>14pt</a:t>
            </a:r>
            <a:r>
              <a:rPr lang="en-US" dirty="0"/>
              <a:t> Intel Clear third level</a:t>
            </a:r>
          </a:p>
          <a:p>
            <a:pPr lvl="3"/>
            <a:r>
              <a:rPr lang="en-US" dirty="0" err="1"/>
              <a:t>12pt</a:t>
            </a:r>
            <a:r>
              <a:rPr lang="en-US" dirty="0"/>
              <a:t> Intel Clear fourth level</a:t>
            </a:r>
          </a:p>
          <a:p>
            <a:pPr lvl="4"/>
            <a:r>
              <a:rPr lang="en-US" dirty="0" err="1"/>
              <a:t>12pt</a:t>
            </a:r>
            <a:r>
              <a:rPr lang="en-US" dirty="0"/>
              <a:t> Intel Clear fifth level</a:t>
            </a:r>
          </a:p>
        </p:txBody>
      </p:sp>
      <p:sp>
        <p:nvSpPr>
          <p:cNvPr id="8" name="Title 6"/>
          <p:cNvSpPr>
            <a:spLocks noGrp="1"/>
          </p:cNvSpPr>
          <p:nvPr>
            <p:ph type="title" hasCustomPrompt="1"/>
          </p:nvPr>
        </p:nvSpPr>
        <p:spPr>
          <a:xfrm>
            <a:off x="607484" y="411798"/>
            <a:ext cx="10972800" cy="801477"/>
          </a:xfrm>
        </p:spPr>
        <p:txBody>
          <a:bodyPr/>
          <a:lstStyle>
            <a:lvl1pPr>
              <a:defRPr b="0" i="0" baseline="0">
                <a:solidFill>
                  <a:schemeClr val="tx2"/>
                </a:solidFill>
                <a:latin typeface="+mj-lt"/>
                <a:cs typeface="Arial" panose="020B0604020202020204" pitchFamily="34" charset="0"/>
              </a:defRPr>
            </a:lvl1pPr>
          </a:lstStyle>
          <a:p>
            <a:r>
              <a:rPr lang="en-US" dirty="0"/>
              <a:t>28pt Intel Clear Headline</a:t>
            </a:r>
          </a:p>
        </p:txBody>
      </p:sp>
      <p:sp>
        <p:nvSpPr>
          <p:cNvPr id="9" name="Picture Placeholder 8"/>
          <p:cNvSpPr>
            <a:spLocks noGrp="1"/>
          </p:cNvSpPr>
          <p:nvPr>
            <p:ph type="pic" sz="quarter" idx="13"/>
          </p:nvPr>
        </p:nvSpPr>
        <p:spPr>
          <a:xfrm>
            <a:off x="6441018" y="1257907"/>
            <a:ext cx="4241497" cy="2227933"/>
          </a:xfrm>
          <a:solidFill>
            <a:schemeClr val="bg2">
              <a:lumMod val="60000"/>
              <a:lumOff val="40000"/>
            </a:schemeClr>
          </a:solidFill>
        </p:spPr>
        <p:txBody>
          <a:bodyPr/>
          <a:lstStyle>
            <a:lvl1pPr>
              <a:defRPr sz="2400">
                <a:latin typeface="Intel Clear"/>
              </a:defRPr>
            </a:lvl1pPr>
          </a:lstStyle>
          <a:p>
            <a:endParaRPr lang="en-US" sz="1467" dirty="0">
              <a:latin typeface="Arial"/>
            </a:endParaRPr>
          </a:p>
        </p:txBody>
      </p:sp>
      <p:sp>
        <p:nvSpPr>
          <p:cNvPr id="10" name="Picture Placeholder 8"/>
          <p:cNvSpPr>
            <a:spLocks noGrp="1"/>
          </p:cNvSpPr>
          <p:nvPr>
            <p:ph type="pic" sz="quarter" idx="14"/>
          </p:nvPr>
        </p:nvSpPr>
        <p:spPr>
          <a:xfrm>
            <a:off x="6441018" y="3791863"/>
            <a:ext cx="4241497" cy="2227933"/>
          </a:xfrm>
          <a:solidFill>
            <a:schemeClr val="bg2">
              <a:lumMod val="60000"/>
              <a:lumOff val="40000"/>
            </a:schemeClr>
          </a:solidFill>
        </p:spPr>
        <p:txBody>
          <a:bodyPr/>
          <a:lstStyle>
            <a:lvl1pPr>
              <a:defRPr sz="2400">
                <a:latin typeface="Intel Clear"/>
              </a:defRPr>
            </a:lvl1pPr>
          </a:lstStyle>
          <a:p>
            <a:endParaRPr lang="en-US" sz="1467" dirty="0">
              <a:latin typeface="Arial"/>
            </a:endParaRPr>
          </a:p>
        </p:txBody>
      </p:sp>
      <p:sp>
        <p:nvSpPr>
          <p:cNvPr id="11" name="Footer Placeholder 4"/>
          <p:cNvSpPr>
            <a:spLocks noGrp="1"/>
          </p:cNvSpPr>
          <p:nvPr>
            <p:ph type="ftr" sz="quarter" idx="3"/>
          </p:nvPr>
        </p:nvSpPr>
        <p:spPr>
          <a:xfrm>
            <a:off x="76747" y="6431459"/>
            <a:ext cx="3860800" cy="366183"/>
          </a:xfrm>
          <a:prstGeom prst="rect">
            <a:avLst/>
          </a:prstGeom>
        </p:spPr>
        <p:txBody>
          <a:bodyPr vert="horz" lIns="91440" tIns="45720" rIns="91440" bIns="45720" rtlCol="0" anchor="ctr"/>
          <a:lstStyle>
            <a:lvl1pPr algn="l">
              <a:defRPr sz="1067">
                <a:solidFill>
                  <a:srgbClr val="FFFFFF"/>
                </a:solidFill>
              </a:defRPr>
            </a:lvl1pPr>
          </a:lstStyle>
          <a:p>
            <a:r>
              <a:rPr lang="en-US" dirty="0"/>
              <a:t>Intel Confidential</a:t>
            </a:r>
          </a:p>
        </p:txBody>
      </p:sp>
    </p:spTree>
    <p:extLst>
      <p:ext uri="{BB962C8B-B14F-4D97-AF65-F5344CB8AC3E}">
        <p14:creationId xmlns:p14="http://schemas.microsoft.com/office/powerpoint/2010/main" val="250625025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13" Type="http://schemas.openxmlformats.org/officeDocument/2006/relationships/slideLayout" Target="../slideLayouts/slideLayout16.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slideLayout" Target="../slideLayouts/slideLayout15.xml"/><Relationship Id="rId2" Type="http://schemas.openxmlformats.org/officeDocument/2006/relationships/slideLayout" Target="../slideLayouts/slideLayout5.xml"/><Relationship Id="rId16" Type="http://schemas.openxmlformats.org/officeDocument/2006/relationships/image" Target="../media/image4.png"/><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5" Type="http://schemas.openxmlformats.org/officeDocument/2006/relationships/theme" Target="../theme/theme2.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 Id="rId14" Type="http://schemas.openxmlformats.org/officeDocument/2006/relationships/slideLayout" Target="../slideLayouts/slideLayout17.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slideLayout" Target="../slideLayouts/slideLayout30.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slideLayout" Target="../slideLayouts/slideLayout29.xml"/><Relationship Id="rId2" Type="http://schemas.openxmlformats.org/officeDocument/2006/relationships/slideLayout" Target="../slideLayouts/slideLayout19.xml"/><Relationship Id="rId16" Type="http://schemas.openxmlformats.org/officeDocument/2006/relationships/image" Target="../media/image4.png"/><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5" Type="http://schemas.openxmlformats.org/officeDocument/2006/relationships/theme" Target="../theme/theme3.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 Id="rId1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 name="Rectangle 8"/>
          <p:cNvSpPr/>
          <p:nvPr userDrawn="1"/>
        </p:nvSpPr>
        <p:spPr>
          <a:xfrm>
            <a:off x="0" y="6345936"/>
            <a:ext cx="12192000" cy="512064"/>
          </a:xfrm>
          <a:prstGeom prst="rect">
            <a:avLst/>
          </a:prstGeom>
          <a:gradFill flip="none" rotWithShape="1">
            <a:gsLst>
              <a:gs pos="0">
                <a:schemeClr val="tx2"/>
              </a:gs>
              <a:gs pos="50000">
                <a:schemeClr val="accent2"/>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609585"/>
            <a:endParaRPr lang="en-US" sz="2400" dirty="0">
              <a:solidFill>
                <a:prstClr val="white"/>
              </a:solidFill>
            </a:endParaRPr>
          </a:p>
        </p:txBody>
      </p:sp>
      <p:pic>
        <p:nvPicPr>
          <p:cNvPr id="11" name="Picture 2" descr="\\.psf\Home\Desktop\Intel.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986554" y="6440786"/>
            <a:ext cx="485781" cy="320175"/>
          </a:xfrm>
          <a:prstGeom prst="rect">
            <a:avLst/>
          </a:prstGeom>
          <a:noFill/>
          <a:extLst>
            <a:ext uri="{909E8E84-426E-40DD-AFC4-6F175D3DCCD1}">
              <a14:hiddenFill xmlns:a14="http://schemas.microsoft.com/office/drawing/2010/main">
                <a:solidFill>
                  <a:srgbClr val="FFFFFF"/>
                </a:solidFill>
              </a14:hiddenFill>
            </a:ext>
          </a:extLst>
        </p:spPr>
      </p:pic>
      <p:cxnSp>
        <p:nvCxnSpPr>
          <p:cNvPr id="12" name="Straight Connector 11"/>
          <p:cNvCxnSpPr/>
          <p:nvPr/>
        </p:nvCxnSpPr>
        <p:spPr>
          <a:xfrm>
            <a:off x="11624735" y="6432680"/>
            <a:ext cx="3175" cy="316992"/>
          </a:xfrm>
          <a:prstGeom prst="line">
            <a:avLst/>
          </a:prstGeom>
          <a:ln w="9525">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2" name="Title Placeholder 1"/>
          <p:cNvSpPr>
            <a:spLocks noGrp="1"/>
          </p:cNvSpPr>
          <p:nvPr>
            <p:ph type="title"/>
          </p:nvPr>
        </p:nvSpPr>
        <p:spPr>
          <a:xfrm>
            <a:off x="607484" y="413507"/>
            <a:ext cx="10972800" cy="1158240"/>
          </a:xfrm>
          <a:prstGeom prst="rect">
            <a:avLst/>
          </a:prstGeom>
        </p:spPr>
        <p:txBody>
          <a:bodyPr vert="horz" lIns="0" tIns="0" rIns="0" bIns="0" rtlCol="0" anchor="t" anchorCtr="0">
            <a:noAutofit/>
          </a:bodyPr>
          <a:lstStyle/>
          <a:p>
            <a:r>
              <a:rPr lang="en-US" dirty="0"/>
              <a:t>28pt Intel Clear Headline</a:t>
            </a:r>
          </a:p>
        </p:txBody>
      </p:sp>
      <p:sp>
        <p:nvSpPr>
          <p:cNvPr id="3" name="Text Placeholder 2"/>
          <p:cNvSpPr>
            <a:spLocks noGrp="1"/>
          </p:cNvSpPr>
          <p:nvPr>
            <p:ph type="body" idx="1"/>
          </p:nvPr>
        </p:nvSpPr>
        <p:spPr>
          <a:xfrm>
            <a:off x="607484" y="1604434"/>
            <a:ext cx="10970683" cy="4567767"/>
          </a:xfrm>
          <a:prstGeom prst="rect">
            <a:avLst/>
          </a:prstGeom>
        </p:spPr>
        <p:txBody>
          <a:bodyPr vert="horz" lIns="0" tIns="0" rIns="0" bIns="0" rtlCol="0">
            <a:normAutofit/>
          </a:bodyPr>
          <a:lstStyle/>
          <a:p>
            <a:pPr lvl="0"/>
            <a:r>
              <a:rPr lang="en-US" dirty="0"/>
              <a:t>18pt Intel Clear body text</a:t>
            </a:r>
          </a:p>
          <a:p>
            <a:pPr lvl="1"/>
            <a:r>
              <a:rPr lang="en-US" dirty="0"/>
              <a:t>16pt Intel Clear bullet one</a:t>
            </a:r>
          </a:p>
          <a:p>
            <a:pPr lvl="2"/>
            <a:r>
              <a:rPr lang="en-US" dirty="0"/>
              <a:t>16pt Intel Clear sub-bullet</a:t>
            </a:r>
          </a:p>
          <a:p>
            <a:pPr lvl="3"/>
            <a:r>
              <a:rPr lang="en-US" dirty="0" err="1"/>
              <a:t>14pt</a:t>
            </a:r>
            <a:r>
              <a:rPr lang="en-US" dirty="0"/>
              <a:t> Intel Clear fourth level</a:t>
            </a:r>
          </a:p>
          <a:p>
            <a:pPr lvl="4"/>
            <a:r>
              <a:rPr lang="en-US" dirty="0"/>
              <a:t>14pt Intel Clear fifth level</a:t>
            </a:r>
          </a:p>
          <a:p>
            <a:pPr lvl="4"/>
            <a:endParaRPr lang="en-US" dirty="0"/>
          </a:p>
          <a:p>
            <a:pPr lvl="4"/>
            <a:endParaRPr lang="en-US" dirty="0"/>
          </a:p>
          <a:p>
            <a:pPr lvl="4"/>
            <a:endParaRPr lang="en-US" dirty="0"/>
          </a:p>
        </p:txBody>
      </p:sp>
      <p:sp>
        <p:nvSpPr>
          <p:cNvPr id="6" name="Slide Number Placeholder 5"/>
          <p:cNvSpPr>
            <a:spLocks noGrp="1"/>
          </p:cNvSpPr>
          <p:nvPr>
            <p:ph type="sldNum" sz="quarter" idx="4"/>
          </p:nvPr>
        </p:nvSpPr>
        <p:spPr>
          <a:xfrm>
            <a:off x="11624734" y="6432516"/>
            <a:ext cx="450937" cy="365125"/>
          </a:xfrm>
          <a:prstGeom prst="rect">
            <a:avLst/>
          </a:prstGeom>
        </p:spPr>
        <p:txBody>
          <a:bodyPr vert="horz" lIns="0" tIns="0" rIns="0" bIns="0" rtlCol="0" anchor="ctr"/>
          <a:lstStyle>
            <a:lvl1pPr algn="ctr">
              <a:defRPr sz="1050" b="0">
                <a:solidFill>
                  <a:schemeClr val="bg1"/>
                </a:solidFill>
                <a:latin typeface="+mn-lt"/>
                <a:cs typeface="Intel Clear Light" panose="020B0404020203020204" pitchFamily="34" charset="0"/>
              </a:defRPr>
            </a:lvl1pPr>
          </a:lstStyle>
          <a:p>
            <a:pPr defTabSz="609585"/>
            <a:fld id="{EE2556C5-CE8C-6547-B838-EA80C61A4AF7}" type="slidenum">
              <a:rPr lang="en-US" smtClean="0">
                <a:solidFill>
                  <a:prstClr val="white"/>
                </a:solidFill>
              </a:rPr>
              <a:pPr defTabSz="609585"/>
              <a:t>‹#›</a:t>
            </a:fld>
            <a:endParaRPr lang="en-US" dirty="0">
              <a:solidFill>
                <a:prstClr val="white"/>
              </a:solidFill>
            </a:endParaRPr>
          </a:p>
        </p:txBody>
      </p:sp>
    </p:spTree>
    <p:extLst>
      <p:ext uri="{BB962C8B-B14F-4D97-AF65-F5344CB8AC3E}">
        <p14:creationId xmlns:p14="http://schemas.microsoft.com/office/powerpoint/2010/main" val="2522311110"/>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Lst>
  <p:hf hdr="0" ftr="0" dt="0"/>
  <p:txStyles>
    <p:titleStyle>
      <a:lvl1pPr algn="l" defTabSz="609585" rtl="0" eaLnBrk="1" latinLnBrk="0" hangingPunct="1">
        <a:lnSpc>
          <a:spcPct val="100000"/>
        </a:lnSpc>
        <a:spcBef>
          <a:spcPct val="0"/>
        </a:spcBef>
        <a:buNone/>
        <a:defRPr sz="3733" b="0" i="0" kern="1200" spc="0" baseline="0">
          <a:solidFill>
            <a:srgbClr val="003C71"/>
          </a:solidFill>
          <a:latin typeface="Intel Clear"/>
          <a:ea typeface="Intel Clear Light" panose="020B0404020203020204" pitchFamily="34" charset="0"/>
          <a:cs typeface="Intel Clear"/>
        </a:defRPr>
      </a:lvl1pPr>
    </p:titleStyle>
    <p:bodyStyle>
      <a:lvl1pPr marL="0" indent="0" algn="l" defTabSz="609585" rtl="0" eaLnBrk="1" latinLnBrk="0" hangingPunct="1">
        <a:spcBef>
          <a:spcPts val="1600"/>
        </a:spcBef>
        <a:spcAft>
          <a:spcPts val="0"/>
        </a:spcAft>
        <a:buFont typeface="Wingdings" panose="05000000000000000000" pitchFamily="2" charset="2"/>
        <a:buNone/>
        <a:defRPr sz="2400" b="0" kern="1200">
          <a:solidFill>
            <a:srgbClr val="0071C5"/>
          </a:solidFill>
          <a:latin typeface="+mn-lt"/>
          <a:ea typeface="+mn-ea"/>
          <a:cs typeface="Intel Clear" panose="020B0604020203020204" pitchFamily="34" charset="0"/>
        </a:defRPr>
      </a:lvl1pPr>
      <a:lvl2pPr marL="300559" indent="-300559" algn="l" defTabSz="609585" rtl="0" eaLnBrk="1" latinLnBrk="0" hangingPunct="1">
        <a:spcBef>
          <a:spcPts val="1600"/>
        </a:spcBef>
        <a:buFont typeface="Wingdings" charset="2"/>
        <a:buChar char="§"/>
        <a:defRPr sz="2133" kern="1200" baseline="0">
          <a:solidFill>
            <a:srgbClr val="003C71"/>
          </a:solidFill>
          <a:latin typeface="+mn-lt"/>
          <a:ea typeface="+mn-ea"/>
          <a:cs typeface="Intel Clear" panose="020B0604020203020204" pitchFamily="34" charset="0"/>
        </a:defRPr>
      </a:lvl2pPr>
      <a:lvl3pPr marL="761981" indent="-304792" algn="l" defTabSz="609585" rtl="0" eaLnBrk="1" latinLnBrk="0" hangingPunct="1">
        <a:spcBef>
          <a:spcPts val="1067"/>
        </a:spcBef>
        <a:buFont typeface="Intel Clear" panose="020B0604020203020204" pitchFamily="34" charset="0"/>
        <a:buChar char="–"/>
        <a:defRPr sz="2133" kern="1200">
          <a:solidFill>
            <a:srgbClr val="003C71"/>
          </a:solidFill>
          <a:latin typeface="+mn-lt"/>
          <a:ea typeface="+mn-ea"/>
          <a:cs typeface="Intel Clear" panose="020B0604020203020204" pitchFamily="34" charset="0"/>
        </a:defRPr>
      </a:lvl3pPr>
      <a:lvl4pPr marL="1293252" indent="-304792" algn="l" defTabSz="609585" rtl="0" eaLnBrk="1" latinLnBrk="0" hangingPunct="1">
        <a:spcBef>
          <a:spcPct val="20000"/>
        </a:spcBef>
        <a:buFont typeface="Arial"/>
        <a:buChar char="–"/>
        <a:defRPr sz="1867" kern="1200">
          <a:solidFill>
            <a:srgbClr val="003C71"/>
          </a:solidFill>
          <a:latin typeface="+mn-lt"/>
          <a:ea typeface="+mn-ea"/>
          <a:cs typeface="Intel Clear" panose="020B0604020203020204" pitchFamily="34" charset="0"/>
        </a:defRPr>
      </a:lvl4pPr>
      <a:lvl5pPr marL="1454115" marR="0" indent="0" algn="l" defTabSz="609585" rtl="0" eaLnBrk="1" fontAlgn="auto" latinLnBrk="0" hangingPunct="1">
        <a:lnSpc>
          <a:spcPct val="100000"/>
        </a:lnSpc>
        <a:spcBef>
          <a:spcPct val="20000"/>
        </a:spcBef>
        <a:spcAft>
          <a:spcPts val="0"/>
        </a:spcAft>
        <a:buClrTx/>
        <a:buSzTx/>
        <a:buFont typeface="Intel Clear" panose="020B0604020203020204" pitchFamily="34" charset="0"/>
        <a:buNone/>
        <a:tabLst/>
        <a:defRPr sz="1867" kern="1200">
          <a:solidFill>
            <a:srgbClr val="003C71"/>
          </a:solidFill>
          <a:latin typeface="+mn-lt"/>
          <a:ea typeface="+mn-ea"/>
          <a:cs typeface="Intel Clear" panose="020B0604020203020204" pitchFamily="34" charset="0"/>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p:bodyStyle>
    <p:other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2116" y="6345936"/>
            <a:ext cx="12192000" cy="512064"/>
          </a:xfrm>
          <a:prstGeom prst="rect">
            <a:avLst/>
          </a:prstGeom>
          <a:gradFill flip="none" rotWithShape="1">
            <a:gsLst>
              <a:gs pos="32000">
                <a:schemeClr val="tx2"/>
              </a:gs>
              <a:gs pos="95000">
                <a:srgbClr val="009FDF"/>
              </a:gs>
              <a:gs pos="78000">
                <a:srgbClr val="0071C5"/>
              </a:gs>
            </a:gsLst>
            <a:lin ang="1986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609585"/>
            <a:endParaRPr lang="en-US" sz="2400" dirty="0">
              <a:solidFill>
                <a:prstClr val="white"/>
              </a:solidFill>
            </a:endParaRPr>
          </a:p>
        </p:txBody>
      </p:sp>
      <p:pic>
        <p:nvPicPr>
          <p:cNvPr id="11" name="Picture 2" descr="\\.psf\Home\Desktop\Intel.png"/>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10986554" y="6440786"/>
            <a:ext cx="485781" cy="320175"/>
          </a:xfrm>
          <a:prstGeom prst="rect">
            <a:avLst/>
          </a:prstGeom>
          <a:noFill/>
          <a:extLst>
            <a:ext uri="{909E8E84-426E-40DD-AFC4-6F175D3DCCD1}">
              <a14:hiddenFill xmlns:a14="http://schemas.microsoft.com/office/drawing/2010/main">
                <a:solidFill>
                  <a:srgbClr val="FFFFFF"/>
                </a:solidFill>
              </a14:hiddenFill>
            </a:ext>
          </a:extLst>
        </p:spPr>
      </p:pic>
      <p:cxnSp>
        <p:nvCxnSpPr>
          <p:cNvPr id="12" name="Straight Connector 11"/>
          <p:cNvCxnSpPr/>
          <p:nvPr/>
        </p:nvCxnSpPr>
        <p:spPr>
          <a:xfrm>
            <a:off x="11624735" y="6432680"/>
            <a:ext cx="3175" cy="316992"/>
          </a:xfrm>
          <a:prstGeom prst="line">
            <a:avLst/>
          </a:prstGeom>
          <a:ln w="9525">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2" name="Title Placeholder 1"/>
          <p:cNvSpPr>
            <a:spLocks noGrp="1"/>
          </p:cNvSpPr>
          <p:nvPr>
            <p:ph type="title"/>
          </p:nvPr>
        </p:nvSpPr>
        <p:spPr>
          <a:xfrm>
            <a:off x="607484" y="413507"/>
            <a:ext cx="10972800" cy="813100"/>
          </a:xfrm>
          <a:prstGeom prst="rect">
            <a:avLst/>
          </a:prstGeom>
        </p:spPr>
        <p:txBody>
          <a:bodyPr vert="horz" lIns="0" tIns="0" rIns="0" bIns="0" rtlCol="0" anchor="t" anchorCtr="0">
            <a:noAutofit/>
          </a:bodyPr>
          <a:lstStyle/>
          <a:p>
            <a:r>
              <a:rPr lang="en-US" dirty="0"/>
              <a:t>28pt Intel Clear Headline</a:t>
            </a:r>
          </a:p>
        </p:txBody>
      </p:sp>
      <p:sp>
        <p:nvSpPr>
          <p:cNvPr id="3" name="Text Placeholder 2"/>
          <p:cNvSpPr>
            <a:spLocks noGrp="1"/>
          </p:cNvSpPr>
          <p:nvPr>
            <p:ph type="body" idx="1"/>
          </p:nvPr>
        </p:nvSpPr>
        <p:spPr>
          <a:xfrm>
            <a:off x="607484" y="1266607"/>
            <a:ext cx="10970683" cy="4831568"/>
          </a:xfrm>
          <a:prstGeom prst="rect">
            <a:avLst/>
          </a:prstGeom>
        </p:spPr>
        <p:txBody>
          <a:bodyPr vert="horz" lIns="0" tIns="0" rIns="0" bIns="0" rtlCol="0">
            <a:noAutofit/>
          </a:bodyPr>
          <a:lstStyle/>
          <a:p>
            <a:pPr lvl="0"/>
            <a:r>
              <a:rPr lang="en-US" dirty="0"/>
              <a:t>20pt Intel Clear body text</a:t>
            </a:r>
          </a:p>
          <a:p>
            <a:pPr lvl="1"/>
            <a:r>
              <a:rPr lang="en-US" dirty="0"/>
              <a:t>16pt Intel Clear bullet one</a:t>
            </a:r>
          </a:p>
          <a:p>
            <a:pPr lvl="2"/>
            <a:r>
              <a:rPr lang="en-US" dirty="0"/>
              <a:t>16pt Intel Clear sub-bullet</a:t>
            </a:r>
          </a:p>
          <a:p>
            <a:pPr lvl="3"/>
            <a:r>
              <a:rPr lang="en-US" dirty="0" err="1"/>
              <a:t>14pt</a:t>
            </a:r>
            <a:r>
              <a:rPr lang="en-US" dirty="0"/>
              <a:t> Intel Clear fourth level</a:t>
            </a:r>
          </a:p>
          <a:p>
            <a:pPr lvl="4"/>
            <a:r>
              <a:rPr lang="en-US" dirty="0" err="1"/>
              <a:t>14pt</a:t>
            </a:r>
            <a:r>
              <a:rPr lang="en-US" dirty="0"/>
              <a:t> Intel Clear fifth level</a:t>
            </a:r>
          </a:p>
        </p:txBody>
      </p:sp>
      <p:sp>
        <p:nvSpPr>
          <p:cNvPr id="6" name="Slide Number Placeholder 5"/>
          <p:cNvSpPr>
            <a:spLocks noGrp="1"/>
          </p:cNvSpPr>
          <p:nvPr>
            <p:ph type="sldNum" sz="quarter" idx="4"/>
          </p:nvPr>
        </p:nvSpPr>
        <p:spPr>
          <a:xfrm>
            <a:off x="9163136" y="6432516"/>
            <a:ext cx="2844800" cy="365125"/>
          </a:xfrm>
          <a:prstGeom prst="rect">
            <a:avLst/>
          </a:prstGeom>
        </p:spPr>
        <p:txBody>
          <a:bodyPr vert="horz" lIns="0" tIns="0" rIns="0" bIns="0" rtlCol="0" anchor="ctr"/>
          <a:lstStyle>
            <a:lvl1pPr algn="r">
              <a:defRPr sz="1067">
                <a:solidFill>
                  <a:schemeClr val="bg1"/>
                </a:solidFill>
                <a:latin typeface="+mn-lt"/>
                <a:cs typeface="Arial" panose="020B0604020202020204" pitchFamily="34" charset="0"/>
              </a:defRPr>
            </a:lvl1pPr>
          </a:lstStyle>
          <a:p>
            <a:pPr defTabSz="609585"/>
            <a:fld id="{EE2556C5-CE8C-6547-B838-EA80C61A4AF7}" type="slidenum">
              <a:rPr lang="en-US" smtClean="0">
                <a:solidFill>
                  <a:prstClr val="white"/>
                </a:solidFill>
              </a:rPr>
              <a:pPr defTabSz="609585"/>
              <a:t>‹#›</a:t>
            </a:fld>
            <a:endParaRPr lang="en-US" dirty="0">
              <a:solidFill>
                <a:prstClr val="white"/>
              </a:solidFill>
            </a:endParaRPr>
          </a:p>
        </p:txBody>
      </p:sp>
      <p:sp>
        <p:nvSpPr>
          <p:cNvPr id="5" name="Footer Placeholder 4"/>
          <p:cNvSpPr>
            <a:spLocks noGrp="1"/>
          </p:cNvSpPr>
          <p:nvPr>
            <p:ph type="ftr" sz="quarter" idx="3"/>
          </p:nvPr>
        </p:nvSpPr>
        <p:spPr>
          <a:xfrm>
            <a:off x="76747" y="6431459"/>
            <a:ext cx="3860800" cy="366183"/>
          </a:xfrm>
          <a:prstGeom prst="rect">
            <a:avLst/>
          </a:prstGeom>
        </p:spPr>
        <p:txBody>
          <a:bodyPr vert="horz" lIns="91440" tIns="45720" rIns="91440" bIns="45720" rtlCol="0" anchor="ctr"/>
          <a:lstStyle>
            <a:lvl1pPr algn="l">
              <a:defRPr sz="1067">
                <a:solidFill>
                  <a:srgbClr val="FFFFFF"/>
                </a:solidFill>
              </a:defRPr>
            </a:lvl1pPr>
          </a:lstStyle>
          <a:p>
            <a:pPr defTabSz="609585"/>
            <a:r>
              <a:rPr lang="en-US" dirty="0"/>
              <a:t>Intel Confidential</a:t>
            </a:r>
          </a:p>
        </p:txBody>
      </p:sp>
      <p:sp>
        <p:nvSpPr>
          <p:cNvPr id="4" name="fc" descr=" "/>
          <p:cNvSpPr txBox="1"/>
          <p:nvPr userDrawn="1"/>
        </p:nvSpPr>
        <p:spPr>
          <a:xfrm>
            <a:off x="0" y="6431281"/>
            <a:ext cx="12192000" cy="174343"/>
          </a:xfrm>
          <a:prstGeom prst="rect">
            <a:avLst/>
          </a:prstGeom>
          <a:noFill/>
        </p:spPr>
        <p:txBody>
          <a:bodyPr vert="horz" wrap="square" lIns="0" tIns="0" rIns="0" bIns="0" rtlCol="0">
            <a:spAutoFit/>
          </a:bodyPr>
          <a:lstStyle/>
          <a:p>
            <a:pPr algn="ctr" defTabSz="609585"/>
            <a:r>
              <a:rPr lang="en-US" sz="1133" dirty="0">
                <a:solidFill>
                  <a:srgbClr val="999999"/>
                </a:solidFill>
                <a:latin typeface="Microsoft Sans Serif" panose="020B0604020202020204" pitchFamily="34" charset="0"/>
              </a:rPr>
              <a:t> </a:t>
            </a:r>
          </a:p>
        </p:txBody>
      </p:sp>
    </p:spTree>
    <p:extLst>
      <p:ext uri="{BB962C8B-B14F-4D97-AF65-F5344CB8AC3E}">
        <p14:creationId xmlns:p14="http://schemas.microsoft.com/office/powerpoint/2010/main" val="3090824339"/>
      </p:ext>
    </p:extLst>
  </p:cSld>
  <p:clrMap bg1="lt1" tx1="dk1" bg2="lt2" tx2="dk2" accent1="accent1" accent2="accent2" accent3="accent3" accent4="accent4" accent5="accent5" accent6="accent6" hlink="hlink" folHlink="folHlink"/>
  <p:sldLayoutIdLst>
    <p:sldLayoutId id="2147483725" r:id="rId1"/>
    <p:sldLayoutId id="2147483726" r:id="rId2"/>
    <p:sldLayoutId id="2147483727" r:id="rId3"/>
    <p:sldLayoutId id="2147483728" r:id="rId4"/>
    <p:sldLayoutId id="2147483729" r:id="rId5"/>
    <p:sldLayoutId id="2147483730" r:id="rId6"/>
    <p:sldLayoutId id="2147483731" r:id="rId7"/>
    <p:sldLayoutId id="2147483732" r:id="rId8"/>
    <p:sldLayoutId id="2147483733" r:id="rId9"/>
    <p:sldLayoutId id="2147483734" r:id="rId10"/>
    <p:sldLayoutId id="2147483735" r:id="rId11"/>
    <p:sldLayoutId id="2147483736" r:id="rId12"/>
    <p:sldLayoutId id="2147483737" r:id="rId13"/>
    <p:sldLayoutId id="2147483738" r:id="rId14"/>
  </p:sldLayoutIdLst>
  <p:hf hdr="0" dt="0"/>
  <p:txStyles>
    <p:titleStyle>
      <a:lvl1pPr algn="l" defTabSz="609585" rtl="0" eaLnBrk="1" latinLnBrk="0" hangingPunct="1">
        <a:lnSpc>
          <a:spcPct val="100000"/>
        </a:lnSpc>
        <a:spcBef>
          <a:spcPct val="0"/>
        </a:spcBef>
        <a:buNone/>
        <a:defRPr sz="3733" b="0" i="0" kern="1200" spc="0" baseline="0">
          <a:solidFill>
            <a:schemeClr val="tx2"/>
          </a:solidFill>
          <a:latin typeface="+mj-lt"/>
          <a:ea typeface="Intel Clear"/>
          <a:cs typeface="Arial" panose="020B0604020202020204" pitchFamily="34" charset="0"/>
        </a:defRPr>
      </a:lvl1pPr>
    </p:titleStyle>
    <p:bodyStyle>
      <a:lvl1pPr marL="0" indent="0" algn="l" defTabSz="609585" rtl="0" eaLnBrk="1" latinLnBrk="0" hangingPunct="1">
        <a:spcBef>
          <a:spcPts val="1600"/>
        </a:spcBef>
        <a:spcAft>
          <a:spcPts val="0"/>
        </a:spcAft>
        <a:buFont typeface="Wingdings" panose="05000000000000000000" pitchFamily="2" charset="2"/>
        <a:buNone/>
        <a:defRPr sz="2667" b="0" kern="1200">
          <a:solidFill>
            <a:srgbClr val="0071C5"/>
          </a:solidFill>
          <a:latin typeface="+mn-lt"/>
          <a:ea typeface="+mn-ea"/>
          <a:cs typeface="Arial" panose="020B0604020202020204" pitchFamily="34" charset="0"/>
        </a:defRPr>
      </a:lvl1pPr>
      <a:lvl2pPr marL="300559" indent="-300559" algn="l" defTabSz="609585" rtl="0" eaLnBrk="1" latinLnBrk="0" hangingPunct="1">
        <a:spcBef>
          <a:spcPts val="0"/>
        </a:spcBef>
        <a:buFont typeface="Wingdings" charset="2"/>
        <a:buChar char="§"/>
        <a:defRPr sz="2133" kern="1200" baseline="0">
          <a:solidFill>
            <a:schemeClr val="tx2"/>
          </a:solidFill>
          <a:latin typeface="+mn-lt"/>
          <a:ea typeface="+mn-ea"/>
          <a:cs typeface="Arial" panose="020B0604020202020204" pitchFamily="34" charset="0"/>
        </a:defRPr>
      </a:lvl2pPr>
      <a:lvl3pPr marL="761981" indent="-304792" algn="l" defTabSz="609585" rtl="0" eaLnBrk="1" latinLnBrk="0" hangingPunct="1">
        <a:spcBef>
          <a:spcPts val="0"/>
        </a:spcBef>
        <a:buFont typeface="Intel Clear" panose="020B0604020203020204" pitchFamily="34" charset="0"/>
        <a:buChar char="–"/>
        <a:defRPr sz="2133" kern="1200">
          <a:solidFill>
            <a:schemeClr val="tx2"/>
          </a:solidFill>
          <a:latin typeface="+mn-lt"/>
          <a:ea typeface="+mn-ea"/>
          <a:cs typeface="Arial" panose="020B0604020202020204" pitchFamily="34" charset="0"/>
        </a:defRPr>
      </a:lvl3pPr>
      <a:lvl4pPr marL="1293252" indent="-304792" algn="l" defTabSz="609585" rtl="0" eaLnBrk="1" latinLnBrk="0" hangingPunct="1">
        <a:spcBef>
          <a:spcPts val="0"/>
        </a:spcBef>
        <a:buFont typeface="Arial"/>
        <a:buChar char="–"/>
        <a:defRPr sz="1867" kern="1200">
          <a:solidFill>
            <a:schemeClr val="tx2"/>
          </a:solidFill>
          <a:latin typeface="+mn-lt"/>
          <a:ea typeface="+mn-ea"/>
          <a:cs typeface="Arial" panose="020B0604020202020204" pitchFamily="34" charset="0"/>
        </a:defRPr>
      </a:lvl4pPr>
      <a:lvl5pPr marL="1758907" indent="-304792" algn="l" defTabSz="609585" rtl="0" eaLnBrk="1" latinLnBrk="0" hangingPunct="1">
        <a:spcBef>
          <a:spcPts val="0"/>
        </a:spcBef>
        <a:buFont typeface="Intel Clear" panose="020B0604020203020204" pitchFamily="34" charset="0"/>
        <a:buChar char="–"/>
        <a:defRPr sz="1867" kern="1200">
          <a:solidFill>
            <a:schemeClr val="tx2"/>
          </a:solidFill>
          <a:latin typeface="+mn-lt"/>
          <a:ea typeface="+mn-ea"/>
          <a:cs typeface="Arial" panose="020B0604020202020204" pitchFamily="34" charset="0"/>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p:bodyStyle>
    <p:other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2116" y="6345936"/>
            <a:ext cx="12192000" cy="512064"/>
          </a:xfrm>
          <a:prstGeom prst="rect">
            <a:avLst/>
          </a:prstGeom>
          <a:gradFill flip="none" rotWithShape="1">
            <a:gsLst>
              <a:gs pos="32000">
                <a:schemeClr val="tx2"/>
              </a:gs>
              <a:gs pos="95000">
                <a:srgbClr val="009FDF"/>
              </a:gs>
              <a:gs pos="78000">
                <a:srgbClr val="0071C5"/>
              </a:gs>
            </a:gsLst>
            <a:lin ang="1986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609585"/>
            <a:endParaRPr lang="en-US" sz="2400" dirty="0">
              <a:solidFill>
                <a:prstClr val="white"/>
              </a:solidFill>
            </a:endParaRPr>
          </a:p>
        </p:txBody>
      </p:sp>
      <p:pic>
        <p:nvPicPr>
          <p:cNvPr id="11" name="Picture 2" descr="\\.psf\Home\Desktop\Intel.png"/>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10986554" y="6440786"/>
            <a:ext cx="485781" cy="320175"/>
          </a:xfrm>
          <a:prstGeom prst="rect">
            <a:avLst/>
          </a:prstGeom>
          <a:noFill/>
          <a:extLst>
            <a:ext uri="{909E8E84-426E-40DD-AFC4-6F175D3DCCD1}">
              <a14:hiddenFill xmlns:a14="http://schemas.microsoft.com/office/drawing/2010/main">
                <a:solidFill>
                  <a:srgbClr val="FFFFFF"/>
                </a:solidFill>
              </a14:hiddenFill>
            </a:ext>
          </a:extLst>
        </p:spPr>
      </p:pic>
      <p:cxnSp>
        <p:nvCxnSpPr>
          <p:cNvPr id="12" name="Straight Connector 11"/>
          <p:cNvCxnSpPr/>
          <p:nvPr/>
        </p:nvCxnSpPr>
        <p:spPr>
          <a:xfrm>
            <a:off x="11624735" y="6432680"/>
            <a:ext cx="3175" cy="316992"/>
          </a:xfrm>
          <a:prstGeom prst="line">
            <a:avLst/>
          </a:prstGeom>
          <a:ln w="9525">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2" name="Title Placeholder 1"/>
          <p:cNvSpPr>
            <a:spLocks noGrp="1"/>
          </p:cNvSpPr>
          <p:nvPr>
            <p:ph type="title"/>
          </p:nvPr>
        </p:nvSpPr>
        <p:spPr>
          <a:xfrm>
            <a:off x="607484" y="413507"/>
            <a:ext cx="10972800" cy="813100"/>
          </a:xfrm>
          <a:prstGeom prst="rect">
            <a:avLst/>
          </a:prstGeom>
        </p:spPr>
        <p:txBody>
          <a:bodyPr vert="horz" lIns="0" tIns="0" rIns="0" bIns="0" rtlCol="0" anchor="t" anchorCtr="0">
            <a:noAutofit/>
          </a:bodyPr>
          <a:lstStyle/>
          <a:p>
            <a:r>
              <a:rPr lang="en-US" dirty="0"/>
              <a:t>28pt Intel Clear Headline</a:t>
            </a:r>
          </a:p>
        </p:txBody>
      </p:sp>
      <p:sp>
        <p:nvSpPr>
          <p:cNvPr id="3" name="Text Placeholder 2"/>
          <p:cNvSpPr>
            <a:spLocks noGrp="1"/>
          </p:cNvSpPr>
          <p:nvPr>
            <p:ph type="body" idx="1"/>
          </p:nvPr>
        </p:nvSpPr>
        <p:spPr>
          <a:xfrm>
            <a:off x="607484" y="1266607"/>
            <a:ext cx="10970683" cy="4831568"/>
          </a:xfrm>
          <a:prstGeom prst="rect">
            <a:avLst/>
          </a:prstGeom>
        </p:spPr>
        <p:txBody>
          <a:bodyPr vert="horz" lIns="0" tIns="0" rIns="0" bIns="0" rtlCol="0">
            <a:noAutofit/>
          </a:bodyPr>
          <a:lstStyle/>
          <a:p>
            <a:pPr lvl="0"/>
            <a:r>
              <a:rPr lang="en-US" dirty="0"/>
              <a:t>20pt Intel Clear body text</a:t>
            </a:r>
          </a:p>
          <a:p>
            <a:pPr lvl="1"/>
            <a:r>
              <a:rPr lang="en-US" dirty="0"/>
              <a:t>16pt Intel Clear bullet one</a:t>
            </a:r>
          </a:p>
          <a:p>
            <a:pPr lvl="2"/>
            <a:r>
              <a:rPr lang="en-US" dirty="0"/>
              <a:t>16pt Intel Clear sub-bullet</a:t>
            </a:r>
          </a:p>
          <a:p>
            <a:pPr lvl="3"/>
            <a:r>
              <a:rPr lang="en-US" dirty="0" err="1"/>
              <a:t>14pt</a:t>
            </a:r>
            <a:r>
              <a:rPr lang="en-US" dirty="0"/>
              <a:t> Intel Clear fourth level</a:t>
            </a:r>
          </a:p>
          <a:p>
            <a:pPr lvl="4"/>
            <a:r>
              <a:rPr lang="en-US" dirty="0" err="1"/>
              <a:t>14pt</a:t>
            </a:r>
            <a:r>
              <a:rPr lang="en-US" dirty="0"/>
              <a:t> Intel Clear fifth level</a:t>
            </a:r>
          </a:p>
        </p:txBody>
      </p:sp>
      <p:sp>
        <p:nvSpPr>
          <p:cNvPr id="6" name="Slide Number Placeholder 5"/>
          <p:cNvSpPr>
            <a:spLocks noGrp="1"/>
          </p:cNvSpPr>
          <p:nvPr>
            <p:ph type="sldNum" sz="quarter" idx="4"/>
          </p:nvPr>
        </p:nvSpPr>
        <p:spPr>
          <a:xfrm>
            <a:off x="9163136" y="6432516"/>
            <a:ext cx="2844800" cy="365125"/>
          </a:xfrm>
          <a:prstGeom prst="rect">
            <a:avLst/>
          </a:prstGeom>
        </p:spPr>
        <p:txBody>
          <a:bodyPr vert="horz" lIns="0" tIns="0" rIns="0" bIns="0" rtlCol="0" anchor="ctr"/>
          <a:lstStyle>
            <a:lvl1pPr algn="r">
              <a:defRPr sz="1067">
                <a:solidFill>
                  <a:schemeClr val="bg1"/>
                </a:solidFill>
                <a:latin typeface="+mn-lt"/>
                <a:cs typeface="Arial" panose="020B0604020202020204" pitchFamily="34" charset="0"/>
              </a:defRPr>
            </a:lvl1pPr>
          </a:lstStyle>
          <a:p>
            <a:pPr defTabSz="609585"/>
            <a:fld id="{EE2556C5-CE8C-6547-B838-EA80C61A4AF7}" type="slidenum">
              <a:rPr lang="en-US" smtClean="0">
                <a:solidFill>
                  <a:prstClr val="white"/>
                </a:solidFill>
              </a:rPr>
              <a:pPr defTabSz="609585"/>
              <a:t>‹#›</a:t>
            </a:fld>
            <a:endParaRPr lang="en-US" dirty="0">
              <a:solidFill>
                <a:prstClr val="white"/>
              </a:solidFill>
            </a:endParaRPr>
          </a:p>
        </p:txBody>
      </p:sp>
      <p:sp>
        <p:nvSpPr>
          <p:cNvPr id="5" name="Footer Placeholder 4"/>
          <p:cNvSpPr>
            <a:spLocks noGrp="1"/>
          </p:cNvSpPr>
          <p:nvPr>
            <p:ph type="ftr" sz="quarter" idx="3"/>
          </p:nvPr>
        </p:nvSpPr>
        <p:spPr>
          <a:xfrm>
            <a:off x="76747" y="6431459"/>
            <a:ext cx="3860800" cy="366183"/>
          </a:xfrm>
          <a:prstGeom prst="rect">
            <a:avLst/>
          </a:prstGeom>
        </p:spPr>
        <p:txBody>
          <a:bodyPr vert="horz" lIns="91440" tIns="45720" rIns="91440" bIns="45720" rtlCol="0" anchor="ctr"/>
          <a:lstStyle>
            <a:lvl1pPr algn="l">
              <a:defRPr sz="1067">
                <a:solidFill>
                  <a:srgbClr val="FFFFFF"/>
                </a:solidFill>
              </a:defRPr>
            </a:lvl1pPr>
          </a:lstStyle>
          <a:p>
            <a:pPr defTabSz="609585"/>
            <a:r>
              <a:rPr lang="en-US" dirty="0"/>
              <a:t>Intel Confidential</a:t>
            </a:r>
          </a:p>
        </p:txBody>
      </p:sp>
      <p:sp>
        <p:nvSpPr>
          <p:cNvPr id="4" name="fc" descr=" "/>
          <p:cNvSpPr txBox="1"/>
          <p:nvPr userDrawn="1"/>
        </p:nvSpPr>
        <p:spPr>
          <a:xfrm>
            <a:off x="0" y="6431281"/>
            <a:ext cx="12192000" cy="174343"/>
          </a:xfrm>
          <a:prstGeom prst="rect">
            <a:avLst/>
          </a:prstGeom>
          <a:noFill/>
        </p:spPr>
        <p:txBody>
          <a:bodyPr vert="horz" wrap="square" lIns="0" tIns="0" rIns="0" bIns="0" rtlCol="0">
            <a:spAutoFit/>
          </a:bodyPr>
          <a:lstStyle/>
          <a:p>
            <a:pPr algn="ctr" defTabSz="609585"/>
            <a:r>
              <a:rPr lang="en-US" sz="1133" dirty="0">
                <a:solidFill>
                  <a:srgbClr val="999999"/>
                </a:solidFill>
                <a:latin typeface="Microsoft Sans Serif" panose="020B0604020202020204" pitchFamily="34" charset="0"/>
              </a:rPr>
              <a:t> </a:t>
            </a:r>
          </a:p>
        </p:txBody>
      </p:sp>
    </p:spTree>
    <p:extLst>
      <p:ext uri="{BB962C8B-B14F-4D97-AF65-F5344CB8AC3E}">
        <p14:creationId xmlns:p14="http://schemas.microsoft.com/office/powerpoint/2010/main" val="1708450980"/>
      </p:ext>
    </p:extLst>
  </p:cSld>
  <p:clrMap bg1="lt1" tx1="dk1" bg2="lt2" tx2="dk2" accent1="accent1" accent2="accent2" accent3="accent3" accent4="accent4" accent5="accent5" accent6="accent6" hlink="hlink" folHlink="folHlink"/>
  <p:sldLayoutIdLst>
    <p:sldLayoutId id="2147483740" r:id="rId1"/>
    <p:sldLayoutId id="2147483741" r:id="rId2"/>
    <p:sldLayoutId id="2147483742" r:id="rId3"/>
    <p:sldLayoutId id="2147483743" r:id="rId4"/>
    <p:sldLayoutId id="2147483744" r:id="rId5"/>
    <p:sldLayoutId id="2147483745" r:id="rId6"/>
    <p:sldLayoutId id="2147483746" r:id="rId7"/>
    <p:sldLayoutId id="2147483747" r:id="rId8"/>
    <p:sldLayoutId id="2147483748" r:id="rId9"/>
    <p:sldLayoutId id="2147483749" r:id="rId10"/>
    <p:sldLayoutId id="2147483750" r:id="rId11"/>
    <p:sldLayoutId id="2147483751" r:id="rId12"/>
    <p:sldLayoutId id="2147483752" r:id="rId13"/>
    <p:sldLayoutId id="2147483753" r:id="rId14"/>
  </p:sldLayoutIdLst>
  <p:hf hdr="0" dt="0"/>
  <p:txStyles>
    <p:titleStyle>
      <a:lvl1pPr algn="l" defTabSz="609585" rtl="0" eaLnBrk="1" latinLnBrk="0" hangingPunct="1">
        <a:lnSpc>
          <a:spcPct val="100000"/>
        </a:lnSpc>
        <a:spcBef>
          <a:spcPct val="0"/>
        </a:spcBef>
        <a:buNone/>
        <a:defRPr sz="3733" b="0" i="0" kern="1200" spc="0" baseline="0">
          <a:solidFill>
            <a:schemeClr val="tx2"/>
          </a:solidFill>
          <a:latin typeface="+mj-lt"/>
          <a:ea typeface="Intel Clear"/>
          <a:cs typeface="Arial" panose="020B0604020202020204" pitchFamily="34" charset="0"/>
        </a:defRPr>
      </a:lvl1pPr>
    </p:titleStyle>
    <p:bodyStyle>
      <a:lvl1pPr marL="0" indent="0" algn="l" defTabSz="609585" rtl="0" eaLnBrk="1" latinLnBrk="0" hangingPunct="1">
        <a:spcBef>
          <a:spcPts val="1600"/>
        </a:spcBef>
        <a:spcAft>
          <a:spcPts val="0"/>
        </a:spcAft>
        <a:buFont typeface="Wingdings" panose="05000000000000000000" pitchFamily="2" charset="2"/>
        <a:buNone/>
        <a:defRPr sz="2667" b="0" kern="1200">
          <a:solidFill>
            <a:srgbClr val="0071C5"/>
          </a:solidFill>
          <a:latin typeface="+mn-lt"/>
          <a:ea typeface="+mn-ea"/>
          <a:cs typeface="Arial" panose="020B0604020202020204" pitchFamily="34" charset="0"/>
        </a:defRPr>
      </a:lvl1pPr>
      <a:lvl2pPr marL="300559" indent="-300559" algn="l" defTabSz="609585" rtl="0" eaLnBrk="1" latinLnBrk="0" hangingPunct="1">
        <a:spcBef>
          <a:spcPts val="0"/>
        </a:spcBef>
        <a:buFont typeface="Wingdings" charset="2"/>
        <a:buChar char="§"/>
        <a:defRPr sz="2133" kern="1200" baseline="0">
          <a:solidFill>
            <a:schemeClr val="tx2"/>
          </a:solidFill>
          <a:latin typeface="+mn-lt"/>
          <a:ea typeface="+mn-ea"/>
          <a:cs typeface="Arial" panose="020B0604020202020204" pitchFamily="34" charset="0"/>
        </a:defRPr>
      </a:lvl2pPr>
      <a:lvl3pPr marL="761981" indent="-304792" algn="l" defTabSz="609585" rtl="0" eaLnBrk="1" latinLnBrk="0" hangingPunct="1">
        <a:spcBef>
          <a:spcPts val="0"/>
        </a:spcBef>
        <a:buFont typeface="Intel Clear" panose="020B0604020203020204" pitchFamily="34" charset="0"/>
        <a:buChar char="–"/>
        <a:defRPr sz="2133" kern="1200">
          <a:solidFill>
            <a:schemeClr val="tx2"/>
          </a:solidFill>
          <a:latin typeface="+mn-lt"/>
          <a:ea typeface="+mn-ea"/>
          <a:cs typeface="Arial" panose="020B0604020202020204" pitchFamily="34" charset="0"/>
        </a:defRPr>
      </a:lvl3pPr>
      <a:lvl4pPr marL="1293252" indent="-304792" algn="l" defTabSz="609585" rtl="0" eaLnBrk="1" latinLnBrk="0" hangingPunct="1">
        <a:spcBef>
          <a:spcPts val="0"/>
        </a:spcBef>
        <a:buFont typeface="Arial"/>
        <a:buChar char="–"/>
        <a:defRPr sz="1867" kern="1200">
          <a:solidFill>
            <a:schemeClr val="tx2"/>
          </a:solidFill>
          <a:latin typeface="+mn-lt"/>
          <a:ea typeface="+mn-ea"/>
          <a:cs typeface="Arial" panose="020B0604020202020204" pitchFamily="34" charset="0"/>
        </a:defRPr>
      </a:lvl4pPr>
      <a:lvl5pPr marL="1758907" indent="-304792" algn="l" defTabSz="609585" rtl="0" eaLnBrk="1" latinLnBrk="0" hangingPunct="1">
        <a:spcBef>
          <a:spcPts val="0"/>
        </a:spcBef>
        <a:buFont typeface="Intel Clear" panose="020B0604020203020204" pitchFamily="34" charset="0"/>
        <a:buChar char="–"/>
        <a:defRPr sz="1867" kern="1200">
          <a:solidFill>
            <a:schemeClr val="tx2"/>
          </a:solidFill>
          <a:latin typeface="+mn-lt"/>
          <a:ea typeface="+mn-ea"/>
          <a:cs typeface="Arial" panose="020B0604020202020204" pitchFamily="34" charset="0"/>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p:bodyStyle>
    <p:other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10.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hyperlink" Target="https://www.usenix.org/system/files/conference/nsdi15/nsdi15-paper-pfaff.pdf"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07484" y="2337176"/>
            <a:ext cx="11355916" cy="2126182"/>
          </a:xfrm>
        </p:spPr>
        <p:txBody>
          <a:bodyPr/>
          <a:lstStyle/>
          <a:p>
            <a:r>
              <a:rPr lang="en-US" sz="8000" dirty="0"/>
              <a:t>All or Nothing</a:t>
            </a:r>
            <a:br>
              <a:rPr lang="en-US" sz="8000" dirty="0"/>
            </a:br>
            <a:r>
              <a:rPr lang="en-US" sz="8000" dirty="0"/>
              <a:t>The Challenge of Hardware Offload</a:t>
            </a:r>
          </a:p>
        </p:txBody>
      </p:sp>
      <p:sp>
        <p:nvSpPr>
          <p:cNvPr id="5" name="Text Placeholder 4"/>
          <p:cNvSpPr>
            <a:spLocks noGrp="1"/>
          </p:cNvSpPr>
          <p:nvPr>
            <p:ph type="subTitle" idx="1"/>
          </p:nvPr>
        </p:nvSpPr>
        <p:spPr>
          <a:xfrm>
            <a:off x="607484" y="4657344"/>
            <a:ext cx="8440283" cy="1591056"/>
          </a:xfrm>
        </p:spPr>
        <p:txBody>
          <a:bodyPr/>
          <a:lstStyle/>
          <a:p>
            <a:r>
              <a:rPr lang="en-US" dirty="0"/>
              <a:t>__________________________________</a:t>
            </a:r>
          </a:p>
          <a:p>
            <a:r>
              <a:rPr lang="en-US" dirty="0"/>
              <a:t>December 5, 2018</a:t>
            </a:r>
          </a:p>
          <a:p>
            <a:r>
              <a:rPr lang="en-US" dirty="0"/>
              <a:t>Dan Daly</a:t>
            </a:r>
          </a:p>
        </p:txBody>
      </p:sp>
      <p:pic>
        <p:nvPicPr>
          <p:cNvPr id="6" name="Picture 5"/>
          <p:cNvPicPr>
            <a:picLocks noChangeAspect="1"/>
          </p:cNvPicPr>
          <p:nvPr/>
        </p:nvPicPr>
        <p:blipFill>
          <a:blip r:embed="rId3"/>
          <a:stretch>
            <a:fillRect/>
          </a:stretch>
        </p:blipFill>
        <p:spPr>
          <a:xfrm>
            <a:off x="10221815" y="255226"/>
            <a:ext cx="1585872" cy="1031461"/>
          </a:xfrm>
          <a:prstGeom prst="rect">
            <a:avLst/>
          </a:prstGeom>
        </p:spPr>
      </p:pic>
    </p:spTree>
    <p:extLst>
      <p:ext uri="{BB962C8B-B14F-4D97-AF65-F5344CB8AC3E}">
        <p14:creationId xmlns:p14="http://schemas.microsoft.com/office/powerpoint/2010/main" val="30408246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E2556C5-CE8C-6547-B838-EA80C61A4AF7}" type="slidenum">
              <a:rPr lang="en-US" smtClean="0">
                <a:solidFill>
                  <a:prstClr val="white"/>
                </a:solidFill>
              </a:rPr>
              <a:pPr/>
              <a:t>10</a:t>
            </a:fld>
            <a:endParaRPr lang="en-US" dirty="0">
              <a:solidFill>
                <a:prstClr val="white"/>
              </a:solidFill>
            </a:endParaRPr>
          </a:p>
        </p:txBody>
      </p:sp>
      <p:sp>
        <p:nvSpPr>
          <p:cNvPr id="4" name="Title 3"/>
          <p:cNvSpPr>
            <a:spLocks noGrp="1"/>
          </p:cNvSpPr>
          <p:nvPr>
            <p:ph type="title"/>
          </p:nvPr>
        </p:nvSpPr>
        <p:spPr/>
        <p:txBody>
          <a:bodyPr/>
          <a:lstStyle/>
          <a:p>
            <a:r>
              <a:rPr lang="en-US" dirty="0"/>
              <a:t>An Exact Match of the Data Plane</a:t>
            </a:r>
            <a:br>
              <a:rPr lang="en-US" dirty="0"/>
            </a:br>
            <a:endParaRPr lang="en-US" dirty="0"/>
          </a:p>
        </p:txBody>
      </p:sp>
      <p:sp>
        <p:nvSpPr>
          <p:cNvPr id="5" name="Content Placeholder 4"/>
          <p:cNvSpPr>
            <a:spLocks noGrp="1"/>
          </p:cNvSpPr>
          <p:nvPr>
            <p:ph sz="quarter" idx="13"/>
          </p:nvPr>
        </p:nvSpPr>
        <p:spPr/>
        <p:txBody>
          <a:bodyPr/>
          <a:lstStyle/>
          <a:p>
            <a:r>
              <a:rPr lang="en-US" dirty="0"/>
              <a:t>Some Software- Extremely hard to change</a:t>
            </a:r>
          </a:p>
          <a:p>
            <a:pPr marL="457200" indent="-457200">
              <a:buFont typeface="Arial" panose="020B0604020202020204" pitchFamily="34" charset="0"/>
              <a:buChar char="•"/>
            </a:pPr>
            <a:r>
              <a:rPr lang="en-US" dirty="0"/>
              <a:t>Anything in a customer VM</a:t>
            </a:r>
          </a:p>
          <a:p>
            <a:pPr marL="457200" indent="-457200">
              <a:buFont typeface="Arial" panose="020B0604020202020204" pitchFamily="34" charset="0"/>
              <a:buChar char="•"/>
            </a:pPr>
            <a:r>
              <a:rPr lang="en-US" dirty="0"/>
              <a:t>Kernel upgrades are no fun</a:t>
            </a:r>
          </a:p>
          <a:p>
            <a:r>
              <a:rPr lang="en-US" dirty="0"/>
              <a:t>At the same time, vSwitch requirements are moving extremely fast</a:t>
            </a:r>
          </a:p>
          <a:p>
            <a:pPr marL="457200" indent="-457200">
              <a:buFont typeface="Arial" panose="020B0604020202020204" pitchFamily="34" charset="0"/>
              <a:buChar char="•"/>
            </a:pPr>
            <a:r>
              <a:rPr lang="en-US" dirty="0"/>
              <a:t>Tunneling, connection tracking, telemetry, mirroring, failover</a:t>
            </a:r>
          </a:p>
          <a:p>
            <a:r>
              <a:rPr lang="en-US" dirty="0"/>
              <a:t>Intel Approach</a:t>
            </a:r>
          </a:p>
          <a:p>
            <a:pPr marL="457200" indent="-457200">
              <a:buFont typeface="Arial" panose="020B0604020202020204" pitchFamily="34" charset="0"/>
              <a:buChar char="•"/>
            </a:pPr>
            <a:r>
              <a:rPr lang="en-US" dirty="0"/>
              <a:t>Build Programmable, Adaptable Hardware</a:t>
            </a:r>
            <a:br>
              <a:rPr lang="en-US" dirty="0"/>
            </a:br>
            <a:r>
              <a:rPr lang="en-US" dirty="0"/>
              <a:t>(see next session)</a:t>
            </a:r>
          </a:p>
        </p:txBody>
      </p:sp>
    </p:spTree>
    <p:extLst>
      <p:ext uri="{BB962C8B-B14F-4D97-AF65-F5344CB8AC3E}">
        <p14:creationId xmlns:p14="http://schemas.microsoft.com/office/powerpoint/2010/main" val="7905360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22"/>
          <p:cNvSpPr/>
          <p:nvPr/>
        </p:nvSpPr>
        <p:spPr>
          <a:xfrm>
            <a:off x="8454898" y="2522027"/>
            <a:ext cx="1534602" cy="1715144"/>
          </a:xfrm>
          <a:prstGeom prst="rect">
            <a:avLst/>
          </a:prstGeom>
          <a:ln/>
        </p:spPr>
        <p:style>
          <a:lnRef idx="1">
            <a:schemeClr val="accent2"/>
          </a:lnRef>
          <a:fillRef idx="3">
            <a:schemeClr val="accent2"/>
          </a:fillRef>
          <a:effectRef idx="2">
            <a:schemeClr val="accent2"/>
          </a:effectRef>
          <a:fontRef idx="minor">
            <a:schemeClr val="lt1"/>
          </a:fontRef>
        </p:style>
        <p:txBody>
          <a:bodyPr rtlCol="0" anchor="ctr"/>
          <a:lstStyle/>
          <a:p>
            <a:pPr algn="ctr"/>
            <a:r>
              <a:rPr lang="en-US" dirty="0"/>
              <a:t>Network</a:t>
            </a:r>
          </a:p>
          <a:p>
            <a:pPr algn="ctr"/>
            <a:endParaRPr lang="en-US" dirty="0"/>
          </a:p>
          <a:p>
            <a:pPr algn="ctr"/>
            <a:endParaRPr lang="en-US" dirty="0"/>
          </a:p>
          <a:p>
            <a:pPr algn="ctr"/>
            <a:endParaRPr lang="en-US" dirty="0"/>
          </a:p>
        </p:txBody>
      </p:sp>
      <p:sp>
        <p:nvSpPr>
          <p:cNvPr id="2" name="Slide Number Placeholder 1"/>
          <p:cNvSpPr>
            <a:spLocks noGrp="1"/>
          </p:cNvSpPr>
          <p:nvPr>
            <p:ph type="sldNum" sz="quarter" idx="12"/>
          </p:nvPr>
        </p:nvSpPr>
        <p:spPr/>
        <p:txBody>
          <a:bodyPr/>
          <a:lstStyle/>
          <a:p>
            <a:fld id="{EE2556C5-CE8C-6547-B838-EA80C61A4AF7}" type="slidenum">
              <a:rPr lang="en-US" smtClean="0">
                <a:solidFill>
                  <a:prstClr val="white"/>
                </a:solidFill>
              </a:rPr>
              <a:pPr/>
              <a:t>2</a:t>
            </a:fld>
            <a:endParaRPr lang="en-US" dirty="0">
              <a:solidFill>
                <a:prstClr val="white"/>
              </a:solidFill>
            </a:endParaRPr>
          </a:p>
        </p:txBody>
      </p:sp>
      <p:sp>
        <p:nvSpPr>
          <p:cNvPr id="3" name="Title 2"/>
          <p:cNvSpPr>
            <a:spLocks noGrp="1"/>
          </p:cNvSpPr>
          <p:nvPr>
            <p:ph type="title"/>
          </p:nvPr>
        </p:nvSpPr>
        <p:spPr/>
        <p:txBody>
          <a:bodyPr/>
          <a:lstStyle/>
          <a:p>
            <a:r>
              <a:rPr lang="en-US" dirty="0"/>
              <a:t>Feature Log</a:t>
            </a:r>
          </a:p>
        </p:txBody>
      </p:sp>
      <p:sp>
        <p:nvSpPr>
          <p:cNvPr id="5" name="Rectangle 4"/>
          <p:cNvSpPr/>
          <p:nvPr/>
        </p:nvSpPr>
        <p:spPr>
          <a:xfrm>
            <a:off x="2148968" y="2522027"/>
            <a:ext cx="1534602" cy="1715144"/>
          </a:xfrm>
          <a:prstGeom prst="rect">
            <a:avLst/>
          </a:prstGeom>
          <a:ln/>
        </p:spPr>
        <p:style>
          <a:lnRef idx="1">
            <a:schemeClr val="accent2"/>
          </a:lnRef>
          <a:fillRef idx="3">
            <a:schemeClr val="accent2"/>
          </a:fillRef>
          <a:effectRef idx="2">
            <a:schemeClr val="accent2"/>
          </a:effectRef>
          <a:fontRef idx="minor">
            <a:schemeClr val="lt1"/>
          </a:fontRef>
        </p:style>
        <p:txBody>
          <a:bodyPr rtlCol="0" anchor="ctr"/>
          <a:lstStyle/>
          <a:p>
            <a:pPr algn="ctr"/>
            <a:r>
              <a:rPr lang="en-US" dirty="0"/>
              <a:t>VM,</a:t>
            </a:r>
          </a:p>
          <a:p>
            <a:pPr algn="ctr"/>
            <a:r>
              <a:rPr lang="en-US" dirty="0"/>
              <a:t>Container</a:t>
            </a:r>
          </a:p>
          <a:p>
            <a:pPr algn="ctr"/>
            <a:r>
              <a:rPr lang="en-US" dirty="0"/>
              <a:t>or Server</a:t>
            </a:r>
          </a:p>
          <a:p>
            <a:pPr algn="ctr"/>
            <a:endParaRPr lang="en-US" dirty="0"/>
          </a:p>
          <a:p>
            <a:pPr algn="ctr"/>
            <a:endParaRPr lang="en-US" dirty="0"/>
          </a:p>
          <a:p>
            <a:pPr algn="ctr"/>
            <a:endParaRPr lang="en-US" dirty="0"/>
          </a:p>
        </p:txBody>
      </p:sp>
      <p:sp>
        <p:nvSpPr>
          <p:cNvPr id="7" name="Can 6"/>
          <p:cNvSpPr/>
          <p:nvPr/>
        </p:nvSpPr>
        <p:spPr>
          <a:xfrm rot="16200000">
            <a:off x="5617652" y="703745"/>
            <a:ext cx="954044" cy="4985467"/>
          </a:xfrm>
          <a:prstGeom prst="can">
            <a:avLst>
              <a:gd name="adj" fmla="val 95297"/>
            </a:avLst>
          </a:prstGeom>
          <a:ln/>
        </p:spPr>
        <p:style>
          <a:lnRef idx="1">
            <a:schemeClr val="accent5"/>
          </a:lnRef>
          <a:fillRef idx="3">
            <a:schemeClr val="accent5"/>
          </a:fillRef>
          <a:effectRef idx="2">
            <a:schemeClr val="accent5"/>
          </a:effectRef>
          <a:fontRef idx="minor">
            <a:schemeClr val="lt1"/>
          </a:fontRef>
        </p:style>
        <p:txBody>
          <a:bodyPr rtlCol="0" anchor="ctr"/>
          <a:lstStyle/>
          <a:p>
            <a:pPr algn="ctr"/>
            <a:endParaRPr lang="en-US" sz="4800"/>
          </a:p>
        </p:txBody>
      </p:sp>
      <p:sp>
        <p:nvSpPr>
          <p:cNvPr id="8" name="TextBox 7"/>
          <p:cNvSpPr txBox="1"/>
          <p:nvPr/>
        </p:nvSpPr>
        <p:spPr>
          <a:xfrm rot="18395011">
            <a:off x="3633746" y="3053299"/>
            <a:ext cx="914400" cy="190832"/>
          </a:xfrm>
          <a:prstGeom prst="rect">
            <a:avLst/>
          </a:prstGeom>
          <a:noFill/>
        </p:spPr>
        <p:txBody>
          <a:bodyPr vert="horz" wrap="none" lIns="0" tIns="0" rIns="0" bIns="0" rtlCol="0">
            <a:noAutofit/>
          </a:bodyPr>
          <a:lstStyle/>
          <a:p>
            <a:r>
              <a:rPr lang="en-US" sz="3200" dirty="0">
                <a:solidFill>
                  <a:srgbClr val="003C71"/>
                </a:solidFill>
              </a:rPr>
              <a:t>Interface</a:t>
            </a:r>
          </a:p>
        </p:txBody>
      </p:sp>
      <p:sp>
        <p:nvSpPr>
          <p:cNvPr id="9" name="TextBox 8"/>
          <p:cNvSpPr txBox="1"/>
          <p:nvPr/>
        </p:nvSpPr>
        <p:spPr>
          <a:xfrm rot="18395011">
            <a:off x="4663351" y="3053299"/>
            <a:ext cx="914400" cy="190832"/>
          </a:xfrm>
          <a:prstGeom prst="rect">
            <a:avLst/>
          </a:prstGeom>
          <a:noFill/>
        </p:spPr>
        <p:txBody>
          <a:bodyPr vert="horz" wrap="none" lIns="0" tIns="0" rIns="0" bIns="0" rtlCol="0">
            <a:noAutofit/>
          </a:bodyPr>
          <a:lstStyle/>
          <a:p>
            <a:r>
              <a:rPr lang="en-US" sz="3200" dirty="0">
                <a:solidFill>
                  <a:srgbClr val="003C71"/>
                </a:solidFill>
              </a:rPr>
              <a:t>Security</a:t>
            </a:r>
          </a:p>
        </p:txBody>
      </p:sp>
      <p:sp>
        <p:nvSpPr>
          <p:cNvPr id="10" name="TextBox 9"/>
          <p:cNvSpPr txBox="1"/>
          <p:nvPr/>
        </p:nvSpPr>
        <p:spPr>
          <a:xfrm rot="18395011">
            <a:off x="5606331" y="3053298"/>
            <a:ext cx="914400" cy="190832"/>
          </a:xfrm>
          <a:prstGeom prst="rect">
            <a:avLst/>
          </a:prstGeom>
          <a:noFill/>
        </p:spPr>
        <p:txBody>
          <a:bodyPr vert="horz" wrap="none" lIns="0" tIns="0" rIns="0" bIns="0" rtlCol="0">
            <a:noAutofit/>
          </a:bodyPr>
          <a:lstStyle/>
          <a:p>
            <a:r>
              <a:rPr lang="en-US" sz="3200" dirty="0">
                <a:solidFill>
                  <a:srgbClr val="003C71"/>
                </a:solidFill>
              </a:rPr>
              <a:t>Virtualization</a:t>
            </a:r>
          </a:p>
        </p:txBody>
      </p:sp>
      <p:sp>
        <p:nvSpPr>
          <p:cNvPr id="11" name="TextBox 10"/>
          <p:cNvSpPr txBox="1"/>
          <p:nvPr/>
        </p:nvSpPr>
        <p:spPr>
          <a:xfrm rot="18395011">
            <a:off x="6764661" y="3053298"/>
            <a:ext cx="914400" cy="190832"/>
          </a:xfrm>
          <a:prstGeom prst="rect">
            <a:avLst/>
          </a:prstGeom>
          <a:noFill/>
        </p:spPr>
        <p:txBody>
          <a:bodyPr vert="horz" wrap="none" lIns="0" tIns="0" rIns="0" bIns="0" rtlCol="0">
            <a:noAutofit/>
          </a:bodyPr>
          <a:lstStyle/>
          <a:p>
            <a:r>
              <a:rPr lang="en-US" sz="3200" dirty="0">
                <a:solidFill>
                  <a:srgbClr val="003C71"/>
                </a:solidFill>
              </a:rPr>
              <a:t>Visibility</a:t>
            </a:r>
          </a:p>
        </p:txBody>
      </p:sp>
      <p:sp>
        <p:nvSpPr>
          <p:cNvPr id="12" name="TextBox 11"/>
          <p:cNvSpPr txBox="1"/>
          <p:nvPr/>
        </p:nvSpPr>
        <p:spPr>
          <a:xfrm rot="18395011">
            <a:off x="7724159" y="3048035"/>
            <a:ext cx="914400" cy="190832"/>
          </a:xfrm>
          <a:prstGeom prst="rect">
            <a:avLst/>
          </a:prstGeom>
          <a:noFill/>
        </p:spPr>
        <p:txBody>
          <a:bodyPr vert="horz" wrap="none" lIns="0" tIns="0" rIns="0" bIns="0" rtlCol="0">
            <a:noAutofit/>
          </a:bodyPr>
          <a:lstStyle/>
          <a:p>
            <a:r>
              <a:rPr lang="en-US" sz="3200" dirty="0">
                <a:solidFill>
                  <a:srgbClr val="003C71"/>
                </a:solidFill>
              </a:rPr>
              <a:t>Redundancy</a:t>
            </a:r>
          </a:p>
        </p:txBody>
      </p:sp>
      <p:pic>
        <p:nvPicPr>
          <p:cNvPr id="25" name="Picture 2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9353049">
            <a:off x="8814300" y="3108344"/>
            <a:ext cx="815799" cy="542507"/>
          </a:xfrm>
          <a:prstGeom prst="rect">
            <a:avLst/>
          </a:prstGeom>
          <a:effectLst>
            <a:outerShdw blurRad="50800" dist="38100" dir="2700000" algn="tl" rotWithShape="0">
              <a:prstClr val="black">
                <a:alpha val="40000"/>
              </a:prstClr>
            </a:outerShdw>
          </a:effectLst>
        </p:spPr>
      </p:pic>
      <p:pic>
        <p:nvPicPr>
          <p:cNvPr id="26" name="Picture 4" descr="Image result for xeon cpu"/>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47048" y="3429642"/>
            <a:ext cx="938442" cy="722601"/>
          </a:xfrm>
          <a:prstGeom prst="rect">
            <a:avLst/>
          </a:prstGeom>
          <a:noFill/>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980951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8454900" y="2522024"/>
            <a:ext cx="1534602" cy="1715144"/>
          </a:xfrm>
          <a:prstGeom prst="rect">
            <a:avLst/>
          </a:prstGeom>
          <a:ln/>
        </p:spPr>
        <p:style>
          <a:lnRef idx="1">
            <a:schemeClr val="accent2"/>
          </a:lnRef>
          <a:fillRef idx="3">
            <a:schemeClr val="accent2"/>
          </a:fillRef>
          <a:effectRef idx="2">
            <a:schemeClr val="accent2"/>
          </a:effectRef>
          <a:fontRef idx="minor">
            <a:schemeClr val="lt1"/>
          </a:fontRef>
        </p:style>
        <p:txBody>
          <a:bodyPr rtlCol="0" anchor="ctr"/>
          <a:lstStyle/>
          <a:p>
            <a:pPr algn="ctr"/>
            <a:r>
              <a:rPr lang="en-US" dirty="0"/>
              <a:t>Network</a:t>
            </a:r>
          </a:p>
          <a:p>
            <a:pPr algn="ctr"/>
            <a:endParaRPr lang="en-US" dirty="0"/>
          </a:p>
          <a:p>
            <a:pPr algn="ctr"/>
            <a:endParaRPr lang="en-US" dirty="0"/>
          </a:p>
          <a:p>
            <a:pPr algn="ctr"/>
            <a:endParaRPr lang="en-US" dirty="0"/>
          </a:p>
        </p:txBody>
      </p:sp>
      <p:pic>
        <p:nvPicPr>
          <p:cNvPr id="27" name="Picture 2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9353049">
            <a:off x="8814302" y="3108341"/>
            <a:ext cx="815799" cy="542507"/>
          </a:xfrm>
          <a:prstGeom prst="rect">
            <a:avLst/>
          </a:prstGeom>
          <a:effectLst>
            <a:outerShdw blurRad="50800" dist="38100" dir="2700000" algn="tl" rotWithShape="0">
              <a:prstClr val="black">
                <a:alpha val="40000"/>
              </a:prstClr>
            </a:outerShdw>
          </a:effectLst>
        </p:spPr>
      </p:pic>
      <p:sp>
        <p:nvSpPr>
          <p:cNvPr id="24" name="Rectangle 23"/>
          <p:cNvSpPr/>
          <p:nvPr/>
        </p:nvSpPr>
        <p:spPr>
          <a:xfrm>
            <a:off x="2148970" y="2522024"/>
            <a:ext cx="1534602" cy="1715144"/>
          </a:xfrm>
          <a:prstGeom prst="rect">
            <a:avLst/>
          </a:prstGeom>
          <a:ln/>
        </p:spPr>
        <p:style>
          <a:lnRef idx="1">
            <a:schemeClr val="accent2"/>
          </a:lnRef>
          <a:fillRef idx="3">
            <a:schemeClr val="accent2"/>
          </a:fillRef>
          <a:effectRef idx="2">
            <a:schemeClr val="accent2"/>
          </a:effectRef>
          <a:fontRef idx="minor">
            <a:schemeClr val="lt1"/>
          </a:fontRef>
        </p:style>
        <p:txBody>
          <a:bodyPr rtlCol="0" anchor="ctr"/>
          <a:lstStyle/>
          <a:p>
            <a:pPr algn="ctr"/>
            <a:r>
              <a:rPr lang="en-US" dirty="0"/>
              <a:t>VM,</a:t>
            </a:r>
          </a:p>
          <a:p>
            <a:pPr algn="ctr"/>
            <a:r>
              <a:rPr lang="en-US" dirty="0"/>
              <a:t>Container</a:t>
            </a:r>
          </a:p>
          <a:p>
            <a:pPr algn="ctr"/>
            <a:r>
              <a:rPr lang="en-US" dirty="0"/>
              <a:t>or Server</a:t>
            </a:r>
          </a:p>
          <a:p>
            <a:pPr algn="ctr"/>
            <a:endParaRPr lang="en-US" dirty="0"/>
          </a:p>
          <a:p>
            <a:pPr algn="ctr"/>
            <a:endParaRPr lang="en-US" dirty="0"/>
          </a:p>
          <a:p>
            <a:pPr algn="ctr"/>
            <a:endParaRPr lang="en-US" dirty="0"/>
          </a:p>
        </p:txBody>
      </p:sp>
      <p:pic>
        <p:nvPicPr>
          <p:cNvPr id="25" name="Picture 4" descr="Image result for xeon cpu"/>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47050" y="3429639"/>
            <a:ext cx="938442" cy="722601"/>
          </a:xfrm>
          <a:prstGeom prst="rect">
            <a:avLst/>
          </a:prstGeom>
          <a:noFill/>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
        <p:nvSpPr>
          <p:cNvPr id="17" name="Can 16"/>
          <p:cNvSpPr/>
          <p:nvPr/>
        </p:nvSpPr>
        <p:spPr>
          <a:xfrm rot="10602990">
            <a:off x="8957473" y="3917050"/>
            <a:ext cx="227519" cy="623339"/>
          </a:xfrm>
          <a:prstGeom prst="can">
            <a:avLst>
              <a:gd name="adj" fmla="val 95297"/>
            </a:avLst>
          </a:prstGeom>
          <a:ln/>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16" name="Can 15"/>
          <p:cNvSpPr/>
          <p:nvPr/>
        </p:nvSpPr>
        <p:spPr>
          <a:xfrm rot="16442835">
            <a:off x="7886669" y="3169793"/>
            <a:ext cx="227519" cy="2382561"/>
          </a:xfrm>
          <a:prstGeom prst="can">
            <a:avLst>
              <a:gd name="adj" fmla="val 95297"/>
            </a:avLst>
          </a:prstGeom>
          <a:ln/>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15" name="Can 14"/>
          <p:cNvSpPr/>
          <p:nvPr/>
        </p:nvSpPr>
        <p:spPr>
          <a:xfrm rot="15592341">
            <a:off x="7632006" y="3111857"/>
            <a:ext cx="227519" cy="1916793"/>
          </a:xfrm>
          <a:prstGeom prst="can">
            <a:avLst>
              <a:gd name="adj" fmla="val 95297"/>
            </a:avLst>
          </a:prstGeom>
          <a:ln/>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14" name="Can 13"/>
          <p:cNvSpPr/>
          <p:nvPr/>
        </p:nvSpPr>
        <p:spPr>
          <a:xfrm rot="16200000">
            <a:off x="5881661" y="3278772"/>
            <a:ext cx="379919" cy="1916793"/>
          </a:xfrm>
          <a:prstGeom prst="can">
            <a:avLst>
              <a:gd name="adj" fmla="val 95297"/>
            </a:avLst>
          </a:prstGeom>
          <a:ln/>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2" name="Slide Number Placeholder 1"/>
          <p:cNvSpPr>
            <a:spLocks noGrp="1"/>
          </p:cNvSpPr>
          <p:nvPr>
            <p:ph type="sldNum" sz="quarter" idx="12"/>
          </p:nvPr>
        </p:nvSpPr>
        <p:spPr/>
        <p:txBody>
          <a:bodyPr/>
          <a:lstStyle/>
          <a:p>
            <a:fld id="{EE2556C5-CE8C-6547-B838-EA80C61A4AF7}" type="slidenum">
              <a:rPr lang="en-US" smtClean="0">
                <a:solidFill>
                  <a:prstClr val="white"/>
                </a:solidFill>
              </a:rPr>
              <a:pPr/>
              <a:t>3</a:t>
            </a:fld>
            <a:endParaRPr lang="en-US" dirty="0">
              <a:solidFill>
                <a:prstClr val="white"/>
              </a:solidFill>
            </a:endParaRPr>
          </a:p>
        </p:txBody>
      </p:sp>
      <p:sp>
        <p:nvSpPr>
          <p:cNvPr id="3" name="Title 2"/>
          <p:cNvSpPr>
            <a:spLocks noGrp="1"/>
          </p:cNvSpPr>
          <p:nvPr>
            <p:ph type="title"/>
          </p:nvPr>
        </p:nvSpPr>
        <p:spPr/>
        <p:txBody>
          <a:bodyPr/>
          <a:lstStyle/>
          <a:p>
            <a:r>
              <a:rPr lang="en-US" dirty="0"/>
              <a:t>HW Offload (First Attempt)</a:t>
            </a:r>
          </a:p>
        </p:txBody>
      </p:sp>
      <p:sp>
        <p:nvSpPr>
          <p:cNvPr id="8" name="TextBox 7"/>
          <p:cNvSpPr txBox="1"/>
          <p:nvPr/>
        </p:nvSpPr>
        <p:spPr>
          <a:xfrm rot="18395011">
            <a:off x="3633748" y="3053296"/>
            <a:ext cx="914400" cy="190832"/>
          </a:xfrm>
          <a:prstGeom prst="rect">
            <a:avLst/>
          </a:prstGeom>
          <a:noFill/>
        </p:spPr>
        <p:txBody>
          <a:bodyPr vert="horz" wrap="none" lIns="0" tIns="0" rIns="0" bIns="0" rtlCol="0">
            <a:noAutofit/>
          </a:bodyPr>
          <a:lstStyle/>
          <a:p>
            <a:r>
              <a:rPr lang="en-US" sz="1100" dirty="0">
                <a:solidFill>
                  <a:srgbClr val="003C71"/>
                </a:solidFill>
              </a:rPr>
              <a:t>Interface</a:t>
            </a:r>
          </a:p>
        </p:txBody>
      </p:sp>
      <p:sp>
        <p:nvSpPr>
          <p:cNvPr id="9" name="TextBox 8"/>
          <p:cNvSpPr txBox="1"/>
          <p:nvPr/>
        </p:nvSpPr>
        <p:spPr>
          <a:xfrm rot="18395011">
            <a:off x="4663353" y="3053296"/>
            <a:ext cx="914400" cy="190832"/>
          </a:xfrm>
          <a:prstGeom prst="rect">
            <a:avLst/>
          </a:prstGeom>
          <a:noFill/>
        </p:spPr>
        <p:txBody>
          <a:bodyPr vert="horz" wrap="none" lIns="0" tIns="0" rIns="0" bIns="0" rtlCol="0">
            <a:noAutofit/>
          </a:bodyPr>
          <a:lstStyle/>
          <a:p>
            <a:r>
              <a:rPr lang="en-US" sz="1100" dirty="0">
                <a:solidFill>
                  <a:srgbClr val="003C71"/>
                </a:solidFill>
              </a:rPr>
              <a:t>Security</a:t>
            </a:r>
          </a:p>
        </p:txBody>
      </p:sp>
      <p:sp>
        <p:nvSpPr>
          <p:cNvPr id="10" name="TextBox 9"/>
          <p:cNvSpPr txBox="1"/>
          <p:nvPr/>
        </p:nvSpPr>
        <p:spPr>
          <a:xfrm rot="18395011">
            <a:off x="5606333" y="3053295"/>
            <a:ext cx="914400" cy="190832"/>
          </a:xfrm>
          <a:prstGeom prst="rect">
            <a:avLst/>
          </a:prstGeom>
          <a:noFill/>
        </p:spPr>
        <p:txBody>
          <a:bodyPr vert="horz" wrap="none" lIns="0" tIns="0" rIns="0" bIns="0" rtlCol="0">
            <a:noAutofit/>
          </a:bodyPr>
          <a:lstStyle/>
          <a:p>
            <a:r>
              <a:rPr lang="en-US" sz="1100" dirty="0">
                <a:solidFill>
                  <a:srgbClr val="003C71"/>
                </a:solidFill>
              </a:rPr>
              <a:t>Virtualization</a:t>
            </a:r>
          </a:p>
        </p:txBody>
      </p:sp>
      <p:sp>
        <p:nvSpPr>
          <p:cNvPr id="11" name="TextBox 10"/>
          <p:cNvSpPr txBox="1"/>
          <p:nvPr/>
        </p:nvSpPr>
        <p:spPr>
          <a:xfrm rot="18395011">
            <a:off x="6764663" y="3053295"/>
            <a:ext cx="914400" cy="190832"/>
          </a:xfrm>
          <a:prstGeom prst="rect">
            <a:avLst/>
          </a:prstGeom>
          <a:noFill/>
        </p:spPr>
        <p:txBody>
          <a:bodyPr vert="horz" wrap="none" lIns="0" tIns="0" rIns="0" bIns="0" rtlCol="0">
            <a:noAutofit/>
          </a:bodyPr>
          <a:lstStyle/>
          <a:p>
            <a:r>
              <a:rPr lang="en-US" sz="1100" dirty="0">
                <a:solidFill>
                  <a:srgbClr val="003C71"/>
                </a:solidFill>
              </a:rPr>
              <a:t>Visibility</a:t>
            </a:r>
          </a:p>
        </p:txBody>
      </p:sp>
      <p:sp>
        <p:nvSpPr>
          <p:cNvPr id="12" name="TextBox 11"/>
          <p:cNvSpPr txBox="1"/>
          <p:nvPr/>
        </p:nvSpPr>
        <p:spPr>
          <a:xfrm rot="18395011">
            <a:off x="7724161" y="3048032"/>
            <a:ext cx="914400" cy="190832"/>
          </a:xfrm>
          <a:prstGeom prst="rect">
            <a:avLst/>
          </a:prstGeom>
          <a:noFill/>
        </p:spPr>
        <p:txBody>
          <a:bodyPr vert="horz" wrap="none" lIns="0" tIns="0" rIns="0" bIns="0" rtlCol="0">
            <a:noAutofit/>
          </a:bodyPr>
          <a:lstStyle/>
          <a:p>
            <a:r>
              <a:rPr lang="en-US" sz="1100" dirty="0">
                <a:solidFill>
                  <a:srgbClr val="003C71"/>
                </a:solidFill>
              </a:rPr>
              <a:t>Redundancy</a:t>
            </a:r>
          </a:p>
        </p:txBody>
      </p:sp>
      <p:sp>
        <p:nvSpPr>
          <p:cNvPr id="13" name="Can 12"/>
          <p:cNvSpPr/>
          <p:nvPr/>
        </p:nvSpPr>
        <p:spPr>
          <a:xfrm rot="16890539">
            <a:off x="4348634" y="3149999"/>
            <a:ext cx="379919" cy="1880585"/>
          </a:xfrm>
          <a:prstGeom prst="can">
            <a:avLst>
              <a:gd name="adj" fmla="val 95297"/>
            </a:avLst>
          </a:prstGeom>
          <a:ln/>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19" name="TextBox 18"/>
          <p:cNvSpPr txBox="1"/>
          <p:nvPr/>
        </p:nvSpPr>
        <p:spPr>
          <a:xfrm rot="827558">
            <a:off x="3805793" y="3854282"/>
            <a:ext cx="914400" cy="190832"/>
          </a:xfrm>
          <a:prstGeom prst="rect">
            <a:avLst/>
          </a:prstGeom>
          <a:noFill/>
        </p:spPr>
        <p:txBody>
          <a:bodyPr vert="horz" wrap="none" lIns="0" tIns="0" rIns="0" bIns="0" rtlCol="0">
            <a:noAutofit/>
          </a:bodyPr>
          <a:lstStyle/>
          <a:p>
            <a:r>
              <a:rPr lang="en-US" sz="2400" dirty="0">
                <a:solidFill>
                  <a:srgbClr val="003C71"/>
                </a:solidFill>
              </a:rPr>
              <a:t>HW</a:t>
            </a:r>
            <a:br>
              <a:rPr lang="en-US" sz="2400" dirty="0">
                <a:solidFill>
                  <a:srgbClr val="003C71"/>
                </a:solidFill>
              </a:rPr>
            </a:br>
            <a:r>
              <a:rPr lang="en-US" sz="2400" dirty="0">
                <a:solidFill>
                  <a:srgbClr val="003C71"/>
                </a:solidFill>
              </a:rPr>
              <a:t>Interface</a:t>
            </a:r>
          </a:p>
        </p:txBody>
      </p:sp>
      <p:sp>
        <p:nvSpPr>
          <p:cNvPr id="20" name="TextBox 19"/>
          <p:cNvSpPr txBox="1"/>
          <p:nvPr/>
        </p:nvSpPr>
        <p:spPr>
          <a:xfrm>
            <a:off x="5453779" y="4056848"/>
            <a:ext cx="914400" cy="190832"/>
          </a:xfrm>
          <a:prstGeom prst="rect">
            <a:avLst/>
          </a:prstGeom>
          <a:noFill/>
        </p:spPr>
        <p:txBody>
          <a:bodyPr vert="horz" wrap="none" lIns="0" tIns="0" rIns="0" bIns="0" rtlCol="0">
            <a:noAutofit/>
          </a:bodyPr>
          <a:lstStyle/>
          <a:p>
            <a:r>
              <a:rPr lang="en-US" sz="2400" dirty="0">
                <a:solidFill>
                  <a:srgbClr val="003C71"/>
                </a:solidFill>
              </a:rPr>
              <a:t>Virtualization</a:t>
            </a:r>
          </a:p>
        </p:txBody>
      </p:sp>
      <p:sp>
        <p:nvSpPr>
          <p:cNvPr id="21" name="TextBox 20"/>
          <p:cNvSpPr txBox="1"/>
          <p:nvPr/>
        </p:nvSpPr>
        <p:spPr>
          <a:xfrm rot="20829043">
            <a:off x="7321693" y="3872375"/>
            <a:ext cx="914400" cy="190832"/>
          </a:xfrm>
          <a:prstGeom prst="rect">
            <a:avLst/>
          </a:prstGeom>
          <a:noFill/>
        </p:spPr>
        <p:txBody>
          <a:bodyPr vert="horz" wrap="none" lIns="0" tIns="0" rIns="0" bIns="0" rtlCol="0">
            <a:noAutofit/>
          </a:bodyPr>
          <a:lstStyle/>
          <a:p>
            <a:r>
              <a:rPr lang="en-US" sz="2400" dirty="0">
                <a:solidFill>
                  <a:srgbClr val="003C71"/>
                </a:solidFill>
              </a:rPr>
              <a:t>Redundancy</a:t>
            </a:r>
          </a:p>
        </p:txBody>
      </p:sp>
      <p:sp>
        <p:nvSpPr>
          <p:cNvPr id="22" name="TextBox 21"/>
          <p:cNvSpPr txBox="1"/>
          <p:nvPr/>
        </p:nvSpPr>
        <p:spPr>
          <a:xfrm rot="253302">
            <a:off x="7604330" y="4179862"/>
            <a:ext cx="914400" cy="190832"/>
          </a:xfrm>
          <a:prstGeom prst="rect">
            <a:avLst/>
          </a:prstGeom>
          <a:noFill/>
        </p:spPr>
        <p:txBody>
          <a:bodyPr vert="horz" wrap="none" lIns="0" tIns="0" rIns="0" bIns="0" rtlCol="0">
            <a:noAutofit/>
          </a:bodyPr>
          <a:lstStyle/>
          <a:p>
            <a:r>
              <a:rPr lang="en-US" sz="2400" dirty="0">
                <a:solidFill>
                  <a:srgbClr val="003C71"/>
                </a:solidFill>
              </a:rPr>
              <a:t>Redundancy</a:t>
            </a:r>
          </a:p>
        </p:txBody>
      </p:sp>
      <p:sp>
        <p:nvSpPr>
          <p:cNvPr id="4" name="TextBox 3"/>
          <p:cNvSpPr txBox="1"/>
          <p:nvPr/>
        </p:nvSpPr>
        <p:spPr>
          <a:xfrm>
            <a:off x="2916271" y="5004535"/>
            <a:ext cx="6658338" cy="874127"/>
          </a:xfrm>
          <a:prstGeom prst="rect">
            <a:avLst/>
          </a:prstGeom>
          <a:noFill/>
        </p:spPr>
        <p:txBody>
          <a:bodyPr vert="horz" wrap="none" lIns="0" tIns="0" rIns="0" bIns="0" rtlCol="0">
            <a:noAutofit/>
          </a:bodyPr>
          <a:lstStyle/>
          <a:p>
            <a:r>
              <a:rPr lang="en-US" sz="2800" dirty="0">
                <a:solidFill>
                  <a:srgbClr val="003C71"/>
                </a:solidFill>
              </a:rPr>
              <a:t>How to Fix This?</a:t>
            </a:r>
          </a:p>
          <a:p>
            <a:r>
              <a:rPr lang="en-US" sz="2800" dirty="0">
                <a:solidFill>
                  <a:srgbClr val="003C71"/>
                </a:solidFill>
              </a:rPr>
              <a:t>Rule #1:  No Specials</a:t>
            </a:r>
          </a:p>
          <a:p>
            <a:r>
              <a:rPr lang="en-US" sz="2800" dirty="0">
                <a:solidFill>
                  <a:srgbClr val="003C71"/>
                </a:solidFill>
              </a:rPr>
              <a:t>Rule #2:  Offload is All or Nothing</a:t>
            </a:r>
          </a:p>
        </p:txBody>
      </p:sp>
      <p:sp>
        <p:nvSpPr>
          <p:cNvPr id="28" name="Can 27">
            <a:extLst>
              <a:ext uri="{FF2B5EF4-FFF2-40B4-BE49-F238E27FC236}">
                <a16:creationId xmlns:a16="http://schemas.microsoft.com/office/drawing/2014/main" id="{C3A8F92A-403B-A54C-B5C6-ED48152BC6A7}"/>
              </a:ext>
            </a:extLst>
          </p:cNvPr>
          <p:cNvSpPr/>
          <p:nvPr/>
        </p:nvSpPr>
        <p:spPr>
          <a:xfrm rot="16200000">
            <a:off x="5617652" y="703745"/>
            <a:ext cx="954044" cy="4985467"/>
          </a:xfrm>
          <a:prstGeom prst="can">
            <a:avLst>
              <a:gd name="adj" fmla="val 95297"/>
            </a:avLst>
          </a:prstGeom>
          <a:ln/>
        </p:spPr>
        <p:style>
          <a:lnRef idx="1">
            <a:schemeClr val="accent5"/>
          </a:lnRef>
          <a:fillRef idx="3">
            <a:schemeClr val="accent5"/>
          </a:fillRef>
          <a:effectRef idx="2">
            <a:schemeClr val="accent5"/>
          </a:effectRef>
          <a:fontRef idx="minor">
            <a:schemeClr val="lt1"/>
          </a:fontRef>
        </p:style>
        <p:txBody>
          <a:bodyPr rtlCol="0" anchor="ctr"/>
          <a:lstStyle/>
          <a:p>
            <a:pPr algn="ctr"/>
            <a:endParaRPr lang="en-US" sz="4800"/>
          </a:p>
        </p:txBody>
      </p:sp>
      <p:sp>
        <p:nvSpPr>
          <p:cNvPr id="29" name="TextBox 28">
            <a:extLst>
              <a:ext uri="{FF2B5EF4-FFF2-40B4-BE49-F238E27FC236}">
                <a16:creationId xmlns:a16="http://schemas.microsoft.com/office/drawing/2014/main" id="{028D64FD-467C-DE4A-83F0-B3DE16A63B3D}"/>
              </a:ext>
            </a:extLst>
          </p:cNvPr>
          <p:cNvSpPr txBox="1"/>
          <p:nvPr/>
        </p:nvSpPr>
        <p:spPr>
          <a:xfrm rot="18395011">
            <a:off x="3633746" y="3053299"/>
            <a:ext cx="914400" cy="190832"/>
          </a:xfrm>
          <a:prstGeom prst="rect">
            <a:avLst/>
          </a:prstGeom>
          <a:noFill/>
        </p:spPr>
        <p:txBody>
          <a:bodyPr vert="horz" wrap="none" lIns="0" tIns="0" rIns="0" bIns="0" rtlCol="0">
            <a:noAutofit/>
          </a:bodyPr>
          <a:lstStyle/>
          <a:p>
            <a:r>
              <a:rPr lang="en-US" sz="3200" dirty="0">
                <a:solidFill>
                  <a:srgbClr val="003C71"/>
                </a:solidFill>
              </a:rPr>
              <a:t>Interface</a:t>
            </a:r>
          </a:p>
        </p:txBody>
      </p:sp>
      <p:sp>
        <p:nvSpPr>
          <p:cNvPr id="30" name="TextBox 29">
            <a:extLst>
              <a:ext uri="{FF2B5EF4-FFF2-40B4-BE49-F238E27FC236}">
                <a16:creationId xmlns:a16="http://schemas.microsoft.com/office/drawing/2014/main" id="{3FBCA40C-8085-EC47-A961-8434F78E60A9}"/>
              </a:ext>
            </a:extLst>
          </p:cNvPr>
          <p:cNvSpPr txBox="1"/>
          <p:nvPr/>
        </p:nvSpPr>
        <p:spPr>
          <a:xfrm rot="18395011">
            <a:off x="4663351" y="3053299"/>
            <a:ext cx="914400" cy="190832"/>
          </a:xfrm>
          <a:prstGeom prst="rect">
            <a:avLst/>
          </a:prstGeom>
          <a:noFill/>
        </p:spPr>
        <p:txBody>
          <a:bodyPr vert="horz" wrap="none" lIns="0" tIns="0" rIns="0" bIns="0" rtlCol="0">
            <a:noAutofit/>
          </a:bodyPr>
          <a:lstStyle/>
          <a:p>
            <a:r>
              <a:rPr lang="en-US" sz="3200" dirty="0">
                <a:solidFill>
                  <a:srgbClr val="003C71"/>
                </a:solidFill>
              </a:rPr>
              <a:t>Security</a:t>
            </a:r>
          </a:p>
        </p:txBody>
      </p:sp>
      <p:sp>
        <p:nvSpPr>
          <p:cNvPr id="31" name="TextBox 30">
            <a:extLst>
              <a:ext uri="{FF2B5EF4-FFF2-40B4-BE49-F238E27FC236}">
                <a16:creationId xmlns:a16="http://schemas.microsoft.com/office/drawing/2014/main" id="{452C4FC5-7E78-B244-9B4A-6F0C356D5A0A}"/>
              </a:ext>
            </a:extLst>
          </p:cNvPr>
          <p:cNvSpPr txBox="1"/>
          <p:nvPr/>
        </p:nvSpPr>
        <p:spPr>
          <a:xfrm rot="18395011">
            <a:off x="5606331" y="3053298"/>
            <a:ext cx="914400" cy="190832"/>
          </a:xfrm>
          <a:prstGeom prst="rect">
            <a:avLst/>
          </a:prstGeom>
          <a:noFill/>
        </p:spPr>
        <p:txBody>
          <a:bodyPr vert="horz" wrap="none" lIns="0" tIns="0" rIns="0" bIns="0" rtlCol="0">
            <a:noAutofit/>
          </a:bodyPr>
          <a:lstStyle/>
          <a:p>
            <a:r>
              <a:rPr lang="en-US" sz="3200" dirty="0">
                <a:solidFill>
                  <a:srgbClr val="003C71"/>
                </a:solidFill>
              </a:rPr>
              <a:t>Virtualization</a:t>
            </a:r>
          </a:p>
        </p:txBody>
      </p:sp>
      <p:sp>
        <p:nvSpPr>
          <p:cNvPr id="32" name="TextBox 31">
            <a:extLst>
              <a:ext uri="{FF2B5EF4-FFF2-40B4-BE49-F238E27FC236}">
                <a16:creationId xmlns:a16="http://schemas.microsoft.com/office/drawing/2014/main" id="{99690BB5-58EC-EB47-8464-16112CF2A6BF}"/>
              </a:ext>
            </a:extLst>
          </p:cNvPr>
          <p:cNvSpPr txBox="1"/>
          <p:nvPr/>
        </p:nvSpPr>
        <p:spPr>
          <a:xfrm rot="18395011">
            <a:off x="6764661" y="3053298"/>
            <a:ext cx="914400" cy="190832"/>
          </a:xfrm>
          <a:prstGeom prst="rect">
            <a:avLst/>
          </a:prstGeom>
          <a:noFill/>
        </p:spPr>
        <p:txBody>
          <a:bodyPr vert="horz" wrap="none" lIns="0" tIns="0" rIns="0" bIns="0" rtlCol="0">
            <a:noAutofit/>
          </a:bodyPr>
          <a:lstStyle/>
          <a:p>
            <a:r>
              <a:rPr lang="en-US" sz="3200" dirty="0">
                <a:solidFill>
                  <a:srgbClr val="003C71"/>
                </a:solidFill>
              </a:rPr>
              <a:t>Visibility</a:t>
            </a:r>
          </a:p>
        </p:txBody>
      </p:sp>
      <p:sp>
        <p:nvSpPr>
          <p:cNvPr id="33" name="TextBox 32">
            <a:extLst>
              <a:ext uri="{FF2B5EF4-FFF2-40B4-BE49-F238E27FC236}">
                <a16:creationId xmlns:a16="http://schemas.microsoft.com/office/drawing/2014/main" id="{756F779F-A19A-474F-8588-8A2B3055C673}"/>
              </a:ext>
            </a:extLst>
          </p:cNvPr>
          <p:cNvSpPr txBox="1"/>
          <p:nvPr/>
        </p:nvSpPr>
        <p:spPr>
          <a:xfrm rot="18395011">
            <a:off x="7724159" y="3048035"/>
            <a:ext cx="914400" cy="190832"/>
          </a:xfrm>
          <a:prstGeom prst="rect">
            <a:avLst/>
          </a:prstGeom>
          <a:noFill/>
        </p:spPr>
        <p:txBody>
          <a:bodyPr vert="horz" wrap="none" lIns="0" tIns="0" rIns="0" bIns="0" rtlCol="0">
            <a:noAutofit/>
          </a:bodyPr>
          <a:lstStyle/>
          <a:p>
            <a:r>
              <a:rPr lang="en-US" sz="3200" dirty="0">
                <a:solidFill>
                  <a:srgbClr val="003C71"/>
                </a:solidFill>
              </a:rPr>
              <a:t>Redundancy</a:t>
            </a:r>
          </a:p>
        </p:txBody>
      </p:sp>
      <p:sp>
        <p:nvSpPr>
          <p:cNvPr id="18" name="Freeform 17"/>
          <p:cNvSpPr/>
          <p:nvPr/>
        </p:nvSpPr>
        <p:spPr>
          <a:xfrm>
            <a:off x="4683319" y="2934027"/>
            <a:ext cx="1160945" cy="1201993"/>
          </a:xfrm>
          <a:custGeom>
            <a:avLst/>
            <a:gdLst>
              <a:gd name="connsiteX0" fmla="*/ 795130 w 1144988"/>
              <a:gd name="connsiteY0" fmla="*/ 1144988 h 1192696"/>
              <a:gd name="connsiteX1" fmla="*/ 262393 w 1144988"/>
              <a:gd name="connsiteY1" fmla="*/ 795131 h 1192696"/>
              <a:gd name="connsiteX2" fmla="*/ 0 w 1144988"/>
              <a:gd name="connsiteY2" fmla="*/ 461176 h 1192696"/>
              <a:gd name="connsiteX3" fmla="*/ 151075 w 1144988"/>
              <a:gd name="connsiteY3" fmla="*/ 23854 h 1192696"/>
              <a:gd name="connsiteX4" fmla="*/ 675861 w 1144988"/>
              <a:gd name="connsiteY4" fmla="*/ 0 h 1192696"/>
              <a:gd name="connsiteX5" fmla="*/ 556591 w 1144988"/>
              <a:gd name="connsiteY5" fmla="*/ 652007 h 1192696"/>
              <a:gd name="connsiteX6" fmla="*/ 779228 w 1144988"/>
              <a:gd name="connsiteY6" fmla="*/ 882595 h 1192696"/>
              <a:gd name="connsiteX7" fmla="*/ 1144988 w 1144988"/>
              <a:gd name="connsiteY7" fmla="*/ 1192696 h 1192696"/>
              <a:gd name="connsiteX8" fmla="*/ 1144988 w 1144988"/>
              <a:gd name="connsiteY8" fmla="*/ 1192696 h 1192696"/>
              <a:gd name="connsiteX0" fmla="*/ 795130 w 1160945"/>
              <a:gd name="connsiteY0" fmla="*/ 1144988 h 1201993"/>
              <a:gd name="connsiteX1" fmla="*/ 262393 w 1160945"/>
              <a:gd name="connsiteY1" fmla="*/ 795131 h 1201993"/>
              <a:gd name="connsiteX2" fmla="*/ 0 w 1160945"/>
              <a:gd name="connsiteY2" fmla="*/ 461176 h 1201993"/>
              <a:gd name="connsiteX3" fmla="*/ 151075 w 1160945"/>
              <a:gd name="connsiteY3" fmla="*/ 23854 h 1201993"/>
              <a:gd name="connsiteX4" fmla="*/ 675861 w 1160945"/>
              <a:gd name="connsiteY4" fmla="*/ 0 h 1201993"/>
              <a:gd name="connsiteX5" fmla="*/ 556591 w 1160945"/>
              <a:gd name="connsiteY5" fmla="*/ 652007 h 1201993"/>
              <a:gd name="connsiteX6" fmla="*/ 779228 w 1160945"/>
              <a:gd name="connsiteY6" fmla="*/ 882595 h 1201993"/>
              <a:gd name="connsiteX7" fmla="*/ 1144988 w 1160945"/>
              <a:gd name="connsiteY7" fmla="*/ 1192696 h 1201993"/>
              <a:gd name="connsiteX8" fmla="*/ 1089329 w 1160945"/>
              <a:gd name="connsiteY8" fmla="*/ 1113183 h 12019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60945" h="1201993">
                <a:moveTo>
                  <a:pt x="795130" y="1144988"/>
                </a:moveTo>
                <a:lnTo>
                  <a:pt x="262393" y="795131"/>
                </a:lnTo>
                <a:lnTo>
                  <a:pt x="0" y="461176"/>
                </a:lnTo>
                <a:lnTo>
                  <a:pt x="151075" y="23854"/>
                </a:lnTo>
                <a:lnTo>
                  <a:pt x="675861" y="0"/>
                </a:lnTo>
                <a:lnTo>
                  <a:pt x="556591" y="652007"/>
                </a:lnTo>
                <a:lnTo>
                  <a:pt x="779228" y="882595"/>
                </a:lnTo>
                <a:cubicBezTo>
                  <a:pt x="901148" y="985962"/>
                  <a:pt x="1093305" y="1154265"/>
                  <a:pt x="1144988" y="1192696"/>
                </a:cubicBezTo>
                <a:cubicBezTo>
                  <a:pt x="1196671" y="1231127"/>
                  <a:pt x="1107882" y="1139687"/>
                  <a:pt x="1089329" y="1113183"/>
                </a:cubicBezTo>
              </a:path>
            </a:pathLst>
          </a:custGeom>
          <a:ln>
            <a:headEnd type="triangle"/>
            <a:tailEnd type="triangle"/>
          </a:ln>
        </p:spPr>
        <p:style>
          <a:lnRef idx="3">
            <a:schemeClr val="accent6"/>
          </a:lnRef>
          <a:fillRef idx="0">
            <a:schemeClr val="accent6"/>
          </a:fillRef>
          <a:effectRef idx="2">
            <a:schemeClr val="accent6"/>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18439578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E2556C5-CE8C-6547-B838-EA80C61A4AF7}" type="slidenum">
              <a:rPr lang="en-US" smtClean="0">
                <a:solidFill>
                  <a:prstClr val="white"/>
                </a:solidFill>
              </a:rPr>
              <a:pPr/>
              <a:t>4</a:t>
            </a:fld>
            <a:endParaRPr lang="en-US" dirty="0">
              <a:solidFill>
                <a:prstClr val="white"/>
              </a:solidFill>
            </a:endParaRPr>
          </a:p>
        </p:txBody>
      </p:sp>
      <p:sp>
        <p:nvSpPr>
          <p:cNvPr id="3" name="Title 2"/>
          <p:cNvSpPr>
            <a:spLocks noGrp="1"/>
          </p:cNvSpPr>
          <p:nvPr>
            <p:ph type="title"/>
          </p:nvPr>
        </p:nvSpPr>
        <p:spPr/>
        <p:txBody>
          <a:bodyPr/>
          <a:lstStyle/>
          <a:p>
            <a:r>
              <a:rPr lang="en-US" dirty="0"/>
              <a:t>Following the Rules</a:t>
            </a:r>
          </a:p>
        </p:txBody>
      </p:sp>
      <p:sp>
        <p:nvSpPr>
          <p:cNvPr id="4" name="Content Placeholder 3"/>
          <p:cNvSpPr>
            <a:spLocks noGrp="1"/>
          </p:cNvSpPr>
          <p:nvPr>
            <p:ph sz="quarter" idx="13"/>
          </p:nvPr>
        </p:nvSpPr>
        <p:spPr/>
        <p:txBody>
          <a:bodyPr/>
          <a:lstStyle/>
          <a:p>
            <a:r>
              <a:rPr lang="en-US" dirty="0"/>
              <a:t>Adopt Existing VM Interfaces</a:t>
            </a:r>
            <a:br>
              <a:rPr lang="en-US" dirty="0"/>
            </a:br>
            <a:r>
              <a:rPr lang="en-US" dirty="0"/>
              <a:t>  (containers &amp; bare metal too)</a:t>
            </a:r>
          </a:p>
          <a:p>
            <a:r>
              <a:rPr lang="en-US" dirty="0"/>
              <a:t>Adopt Existing OVS Interfaces</a:t>
            </a:r>
            <a:br>
              <a:rPr lang="en-US" dirty="0"/>
            </a:br>
            <a:r>
              <a:rPr lang="en-US" dirty="0"/>
              <a:t>  (use it for connection tracking too)</a:t>
            </a:r>
          </a:p>
          <a:p>
            <a:r>
              <a:rPr lang="en-US" dirty="0"/>
              <a:t>An Exact Match of the Data Plane</a:t>
            </a:r>
            <a:br>
              <a:rPr lang="en-US" dirty="0"/>
            </a:br>
            <a:r>
              <a:rPr lang="en-US" dirty="0"/>
              <a:t>  (</a:t>
            </a:r>
            <a:r>
              <a:rPr lang="en-US" dirty="0" err="1"/>
              <a:t>hw</a:t>
            </a:r>
            <a:r>
              <a:rPr lang="en-US" dirty="0"/>
              <a:t> stats, mirroring, state tracking)</a:t>
            </a:r>
          </a:p>
          <a:p>
            <a:endParaRPr lang="en-US" dirty="0"/>
          </a:p>
          <a:p>
            <a:r>
              <a:rPr lang="en-US" dirty="0"/>
              <a:t>Requires Re-Programmable,</a:t>
            </a:r>
            <a:br>
              <a:rPr lang="en-US" dirty="0"/>
            </a:br>
            <a:r>
              <a:rPr lang="en-US" dirty="0"/>
              <a:t>                 Adaptable Hardware</a:t>
            </a:r>
          </a:p>
          <a:p>
            <a:endParaRPr lang="en-US" dirty="0"/>
          </a:p>
          <a:p>
            <a:endParaRPr lang="en-US" dirty="0"/>
          </a:p>
        </p:txBody>
      </p:sp>
      <p:grpSp>
        <p:nvGrpSpPr>
          <p:cNvPr id="29" name="Group 28"/>
          <p:cNvGrpSpPr/>
          <p:nvPr/>
        </p:nvGrpSpPr>
        <p:grpSpPr>
          <a:xfrm>
            <a:off x="6033067" y="1181101"/>
            <a:ext cx="2407728" cy="4686299"/>
            <a:chOff x="1394604" y="748880"/>
            <a:chExt cx="1805796" cy="3514724"/>
          </a:xfrm>
        </p:grpSpPr>
        <p:sp>
          <p:nvSpPr>
            <p:cNvPr id="30" name="Rectangle 29"/>
            <p:cNvSpPr/>
            <p:nvPr/>
          </p:nvSpPr>
          <p:spPr>
            <a:xfrm>
              <a:off x="1397479" y="748880"/>
              <a:ext cx="1802921" cy="1863306"/>
            </a:xfrm>
            <a:prstGeom prst="rect">
              <a:avLst/>
            </a:prstGeom>
            <a:solidFill>
              <a:srgbClr val="B1BABF">
                <a:lumMod val="60000"/>
                <a:lumOff val="40000"/>
              </a:srgbClr>
            </a:solidFill>
            <a:ln w="9525" cap="flat" cmpd="sng" algn="ctr">
              <a:solidFill>
                <a:sysClr val="windowText" lastClr="000000"/>
              </a:solidFill>
              <a:prstDash val="solid"/>
            </a:ln>
            <a:effectLst/>
          </p:spPr>
          <p:txBody>
            <a:bodyPr rtlCol="0" anchor="t" anchorCtr="0"/>
            <a:lstStyle/>
            <a:p>
              <a:pPr marL="0" marR="0" lvl="0" indent="0" algn="ctr" defTabSz="609585" eaLnBrk="1" fontAlgn="auto" latinLnBrk="0" hangingPunct="1">
                <a:lnSpc>
                  <a:spcPct val="100000"/>
                </a:lnSpc>
                <a:spcBef>
                  <a:spcPts val="0"/>
                </a:spcBef>
                <a:spcAft>
                  <a:spcPts val="0"/>
                </a:spcAft>
                <a:buClrTx/>
                <a:buSzTx/>
                <a:buFontTx/>
                <a:buNone/>
                <a:tabLst/>
                <a:defRPr/>
              </a:pPr>
              <a:r>
                <a:rPr kumimoji="0" lang="en-US" sz="1867" b="0" i="0" u="none" strike="noStrike" kern="0" cap="none" spc="0" normalizeH="0" baseline="0" noProof="0" dirty="0">
                  <a:ln>
                    <a:noFill/>
                  </a:ln>
                  <a:solidFill>
                    <a:prstClr val="black"/>
                  </a:solidFill>
                  <a:effectLst/>
                  <a:uLnTx/>
                  <a:uFillTx/>
                  <a:latin typeface="Intel Clear"/>
                  <a:ea typeface="+mn-ea"/>
                  <a:cs typeface="+mn-cs"/>
                </a:rPr>
                <a:t>Virtualized Server</a:t>
              </a:r>
            </a:p>
          </p:txBody>
        </p:sp>
        <p:sp>
          <p:nvSpPr>
            <p:cNvPr id="31" name="Rectangle 30"/>
            <p:cNvSpPr/>
            <p:nvPr/>
          </p:nvSpPr>
          <p:spPr>
            <a:xfrm>
              <a:off x="2042065" y="1095375"/>
              <a:ext cx="990600" cy="619125"/>
            </a:xfrm>
            <a:prstGeom prst="rect">
              <a:avLst/>
            </a:prstGeom>
            <a:solidFill>
              <a:srgbClr val="0070C0"/>
            </a:solidFill>
            <a:ln w="9525" cap="flat" cmpd="sng" algn="ctr">
              <a:solidFill>
                <a:sysClr val="windowText" lastClr="000000"/>
              </a:solidFill>
              <a:prstDash val="solid"/>
            </a:ln>
            <a:effectLst/>
          </p:spPr>
          <p:txBody>
            <a:bodyPr rtlCol="0" anchor="t" anchorCtr="0"/>
            <a:lstStyle/>
            <a:p>
              <a:pPr marL="0" marR="0" lvl="0" indent="0" algn="ctr" defTabSz="609585" eaLnBrk="1" fontAlgn="auto" latinLnBrk="0" hangingPunct="1">
                <a:lnSpc>
                  <a:spcPct val="100000"/>
                </a:lnSpc>
                <a:spcBef>
                  <a:spcPts val="0"/>
                </a:spcBef>
                <a:spcAft>
                  <a:spcPts val="0"/>
                </a:spcAft>
                <a:buClrTx/>
                <a:buSzTx/>
                <a:buFontTx/>
                <a:buNone/>
                <a:tabLst/>
                <a:defRPr/>
              </a:pPr>
              <a:endParaRPr kumimoji="0" lang="en-US" sz="1867" b="0" i="0" u="none" strike="noStrike" kern="0" cap="none" spc="0" normalizeH="0" baseline="0" noProof="0" dirty="0">
                <a:ln>
                  <a:noFill/>
                </a:ln>
                <a:solidFill>
                  <a:prstClr val="white"/>
                </a:solidFill>
                <a:effectLst/>
                <a:uLnTx/>
                <a:uFillTx/>
                <a:latin typeface="Intel Clear"/>
                <a:ea typeface="+mn-ea"/>
                <a:cs typeface="+mn-cs"/>
              </a:endParaRPr>
            </a:p>
          </p:txBody>
        </p:sp>
        <p:sp>
          <p:nvSpPr>
            <p:cNvPr id="32" name="Rectangle 31"/>
            <p:cNvSpPr/>
            <p:nvPr/>
          </p:nvSpPr>
          <p:spPr>
            <a:xfrm>
              <a:off x="1918240" y="1200149"/>
              <a:ext cx="990600" cy="619125"/>
            </a:xfrm>
            <a:prstGeom prst="rect">
              <a:avLst/>
            </a:prstGeom>
            <a:solidFill>
              <a:srgbClr val="0070C0"/>
            </a:solidFill>
            <a:ln w="9525" cap="flat" cmpd="sng" algn="ctr">
              <a:solidFill>
                <a:sysClr val="windowText" lastClr="000000"/>
              </a:solidFill>
              <a:prstDash val="solid"/>
            </a:ln>
            <a:effectLst/>
          </p:spPr>
          <p:txBody>
            <a:bodyPr rtlCol="0" anchor="t" anchorCtr="0"/>
            <a:lstStyle/>
            <a:p>
              <a:pPr marL="0" marR="0" lvl="0" indent="0" algn="ctr" defTabSz="609585" eaLnBrk="1" fontAlgn="auto" latinLnBrk="0" hangingPunct="1">
                <a:lnSpc>
                  <a:spcPct val="100000"/>
                </a:lnSpc>
                <a:spcBef>
                  <a:spcPts val="0"/>
                </a:spcBef>
                <a:spcAft>
                  <a:spcPts val="0"/>
                </a:spcAft>
                <a:buClrTx/>
                <a:buSzTx/>
                <a:buFontTx/>
                <a:buNone/>
                <a:tabLst/>
                <a:defRPr/>
              </a:pPr>
              <a:r>
                <a:rPr kumimoji="0" lang="en-US" sz="1867" b="0" i="0" u="none" strike="noStrike" kern="0" cap="none" spc="0" normalizeH="0" baseline="0" noProof="0" dirty="0">
                  <a:ln>
                    <a:noFill/>
                  </a:ln>
                  <a:solidFill>
                    <a:prstClr val="white"/>
                  </a:solidFill>
                  <a:effectLst/>
                  <a:uLnTx/>
                  <a:uFillTx/>
                  <a:latin typeface="Intel Clear"/>
                  <a:ea typeface="+mn-ea"/>
                  <a:cs typeface="+mn-cs"/>
                </a:rPr>
                <a:t>VM</a:t>
              </a:r>
            </a:p>
          </p:txBody>
        </p:sp>
        <p:sp>
          <p:nvSpPr>
            <p:cNvPr id="33" name="Rectangle 32"/>
            <p:cNvSpPr/>
            <p:nvPr/>
          </p:nvSpPr>
          <p:spPr>
            <a:xfrm>
              <a:off x="2042065" y="1504950"/>
              <a:ext cx="762000" cy="209550"/>
            </a:xfrm>
            <a:prstGeom prst="rect">
              <a:avLst/>
            </a:prstGeom>
            <a:solidFill>
              <a:srgbClr val="FFA300"/>
            </a:solidFill>
            <a:ln w="9525" cap="flat" cmpd="sng" algn="ctr">
              <a:noFill/>
              <a:prstDash val="solid"/>
            </a:ln>
            <a:effectLst/>
          </p:spPr>
          <p:txBody>
            <a:bodyPr rtlCol="0" anchor="ctr"/>
            <a:lstStyle/>
            <a:p>
              <a:pPr marL="0" marR="0" lvl="0" indent="0" algn="ctr" defTabSz="609585" eaLnBrk="1" fontAlgn="auto" latinLnBrk="0" hangingPunct="1">
                <a:lnSpc>
                  <a:spcPct val="100000"/>
                </a:lnSpc>
                <a:spcBef>
                  <a:spcPts val="0"/>
                </a:spcBef>
                <a:spcAft>
                  <a:spcPts val="0"/>
                </a:spcAft>
                <a:buClrTx/>
                <a:buSzTx/>
                <a:buFontTx/>
                <a:buNone/>
                <a:tabLst/>
                <a:defRPr/>
              </a:pPr>
              <a:r>
                <a:rPr lang="en-US" sz="1067" kern="0" dirty="0">
                  <a:solidFill>
                    <a:prstClr val="black"/>
                  </a:solidFill>
                  <a:latin typeface="Intel Clear"/>
                </a:rPr>
                <a:t>v</a:t>
              </a:r>
              <a:r>
                <a:rPr kumimoji="0" lang="en-US" sz="1067" b="0" i="0" u="none" strike="noStrike" kern="0" cap="none" spc="0" normalizeH="0" baseline="0" noProof="0" dirty="0" err="1">
                  <a:ln>
                    <a:noFill/>
                  </a:ln>
                  <a:solidFill>
                    <a:prstClr val="black"/>
                  </a:solidFill>
                  <a:effectLst/>
                  <a:uLnTx/>
                  <a:uFillTx/>
                  <a:latin typeface="Intel Clear"/>
                  <a:ea typeface="+mn-ea"/>
                  <a:cs typeface="+mn-cs"/>
                </a:rPr>
                <a:t>irtio</a:t>
              </a:r>
              <a:endParaRPr kumimoji="0" lang="en-US" sz="1067" b="0" i="0" u="none" strike="noStrike" kern="0" cap="none" spc="0" normalizeH="0" baseline="0" noProof="0" dirty="0">
                <a:ln>
                  <a:noFill/>
                </a:ln>
                <a:solidFill>
                  <a:prstClr val="black"/>
                </a:solidFill>
                <a:effectLst/>
                <a:uLnTx/>
                <a:uFillTx/>
                <a:latin typeface="Intel Clear"/>
                <a:ea typeface="+mn-ea"/>
                <a:cs typeface="+mn-cs"/>
              </a:endParaRPr>
            </a:p>
          </p:txBody>
        </p:sp>
        <p:sp>
          <p:nvSpPr>
            <p:cNvPr id="34" name="Rectangle 33"/>
            <p:cNvSpPr/>
            <p:nvPr/>
          </p:nvSpPr>
          <p:spPr>
            <a:xfrm>
              <a:off x="2350427" y="2059266"/>
              <a:ext cx="800100" cy="400050"/>
            </a:xfrm>
            <a:prstGeom prst="rect">
              <a:avLst/>
            </a:prstGeom>
            <a:solidFill>
              <a:srgbClr val="FFA300">
                <a:lumMod val="50000"/>
              </a:srgbClr>
            </a:solidFill>
            <a:ln w="9525" cap="flat" cmpd="sng" algn="ctr">
              <a:solidFill>
                <a:sysClr val="windowText" lastClr="000000"/>
              </a:solidFill>
              <a:prstDash val="solid"/>
            </a:ln>
            <a:effectLst/>
          </p:spPr>
          <p:txBody>
            <a:bodyPr lIns="0" rIns="0" rtlCol="0" anchor="ctr"/>
            <a:lstStyle/>
            <a:p>
              <a:pPr marL="0" marR="0" lvl="0" indent="0" algn="ctr" defTabSz="609585"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prstClr val="white"/>
                  </a:solidFill>
                  <a:effectLst/>
                  <a:uLnTx/>
                  <a:uFillTx/>
                  <a:latin typeface="Intel Clear"/>
                  <a:ea typeface="+mn-ea"/>
                  <a:cs typeface="+mn-cs"/>
                </a:rPr>
                <a:t>vSwitch</a:t>
              </a:r>
            </a:p>
            <a:p>
              <a:pPr marL="0" marR="0" lvl="0" indent="0" algn="ctr" defTabSz="609585"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prstClr val="white"/>
                  </a:solidFill>
                  <a:effectLst/>
                  <a:uLnTx/>
                  <a:uFillTx/>
                  <a:latin typeface="Intel Clear"/>
                  <a:ea typeface="+mn-ea"/>
                  <a:cs typeface="+mn-cs"/>
                </a:rPr>
                <a:t>Slow Path</a:t>
              </a:r>
            </a:p>
          </p:txBody>
        </p:sp>
        <p:sp>
          <p:nvSpPr>
            <p:cNvPr id="35" name="Rectangle 34"/>
            <p:cNvSpPr/>
            <p:nvPr/>
          </p:nvSpPr>
          <p:spPr>
            <a:xfrm>
              <a:off x="1394604" y="2764676"/>
              <a:ext cx="1802921" cy="1359649"/>
            </a:xfrm>
            <a:prstGeom prst="rect">
              <a:avLst/>
            </a:prstGeom>
            <a:solidFill>
              <a:srgbClr val="B1BABF">
                <a:lumMod val="60000"/>
                <a:lumOff val="40000"/>
              </a:srgbClr>
            </a:solidFill>
            <a:ln w="9525" cap="flat" cmpd="sng" algn="ctr">
              <a:solidFill>
                <a:sysClr val="windowText" lastClr="000000"/>
              </a:solidFill>
              <a:prstDash val="solid"/>
            </a:ln>
            <a:effectLst/>
          </p:spPr>
          <p:txBody>
            <a:bodyPr rtlCol="0" anchor="b" anchorCtr="0"/>
            <a:lstStyle/>
            <a:p>
              <a:pPr marL="0" marR="0" lvl="0" indent="0" algn="r" defTabSz="609585" eaLnBrk="1" fontAlgn="auto" latinLnBrk="0" hangingPunct="1">
                <a:lnSpc>
                  <a:spcPct val="100000"/>
                </a:lnSpc>
                <a:spcBef>
                  <a:spcPts val="0"/>
                </a:spcBef>
                <a:spcAft>
                  <a:spcPts val="0"/>
                </a:spcAft>
                <a:buClrTx/>
                <a:buSzTx/>
                <a:buFontTx/>
                <a:buNone/>
                <a:tabLst/>
                <a:defRPr/>
              </a:pPr>
              <a:r>
                <a:rPr kumimoji="0" lang="en-US" sz="1867" b="0" i="0" u="none" strike="noStrike" kern="0" cap="none" spc="0" normalizeH="0" baseline="0" noProof="0" dirty="0">
                  <a:ln>
                    <a:noFill/>
                  </a:ln>
                  <a:solidFill>
                    <a:prstClr val="black"/>
                  </a:solidFill>
                  <a:effectLst/>
                  <a:uLnTx/>
                  <a:uFillTx/>
                  <a:latin typeface="Intel Clear"/>
                  <a:ea typeface="+mn-ea"/>
                  <a:cs typeface="+mn-cs"/>
                </a:rPr>
                <a:t>Smart NIC</a:t>
              </a:r>
            </a:p>
          </p:txBody>
        </p:sp>
        <p:sp>
          <p:nvSpPr>
            <p:cNvPr id="36" name="Rectangle 35"/>
            <p:cNvSpPr/>
            <p:nvPr/>
          </p:nvSpPr>
          <p:spPr>
            <a:xfrm>
              <a:off x="1591214" y="2851504"/>
              <a:ext cx="1419225" cy="400050"/>
            </a:xfrm>
            <a:prstGeom prst="rect">
              <a:avLst/>
            </a:prstGeom>
            <a:solidFill>
              <a:srgbClr val="FC4C02">
                <a:lumMod val="50000"/>
              </a:srgbClr>
            </a:solidFill>
            <a:ln w="9525" cap="flat" cmpd="sng" algn="ctr">
              <a:solidFill>
                <a:sysClr val="windowText" lastClr="000000"/>
              </a:solidFill>
              <a:prstDash val="solid"/>
            </a:ln>
            <a:effectLst/>
          </p:spPr>
          <p:txBody>
            <a:bodyPr lIns="0" rIns="0" rtlCol="0" anchor="ctr"/>
            <a:lstStyle/>
            <a:p>
              <a:pPr marL="0" marR="0" lvl="0" indent="0" algn="ctr" defTabSz="609585"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prstClr val="white"/>
                  </a:solidFill>
                  <a:effectLst/>
                  <a:uLnTx/>
                  <a:uFillTx/>
                  <a:latin typeface="Intel Clear"/>
                </a:rPr>
                <a:t>vHost + OVS</a:t>
              </a:r>
            </a:p>
            <a:p>
              <a:pPr marL="0" marR="0" lvl="0" indent="0" algn="ctr" defTabSz="609585" eaLnBrk="1" fontAlgn="auto" latinLnBrk="0" hangingPunct="1">
                <a:lnSpc>
                  <a:spcPct val="100000"/>
                </a:lnSpc>
                <a:spcBef>
                  <a:spcPts val="0"/>
                </a:spcBef>
                <a:spcAft>
                  <a:spcPts val="0"/>
                </a:spcAft>
                <a:buClrTx/>
                <a:buSzTx/>
                <a:buFontTx/>
                <a:buNone/>
                <a:tabLst/>
                <a:defRPr/>
              </a:pPr>
              <a:r>
                <a:rPr lang="en-US" sz="1600" kern="0" dirty="0">
                  <a:solidFill>
                    <a:prstClr val="white"/>
                  </a:solidFill>
                  <a:latin typeface="Intel Clear"/>
                </a:rPr>
                <a:t>Fast Path</a:t>
              </a:r>
              <a:endParaRPr kumimoji="0" lang="en-US" sz="1600" b="0" i="0" u="none" strike="noStrike" kern="0" cap="none" spc="0" normalizeH="0" baseline="0" noProof="0" dirty="0">
                <a:ln>
                  <a:noFill/>
                </a:ln>
                <a:solidFill>
                  <a:prstClr val="white"/>
                </a:solidFill>
                <a:effectLst/>
                <a:uLnTx/>
                <a:uFillTx/>
                <a:latin typeface="Intel Clear"/>
              </a:endParaRPr>
            </a:p>
          </p:txBody>
        </p:sp>
        <p:sp>
          <p:nvSpPr>
            <p:cNvPr id="37" name="Up-Down Arrow 36"/>
            <p:cNvSpPr/>
            <p:nvPr/>
          </p:nvSpPr>
          <p:spPr>
            <a:xfrm>
              <a:off x="2118266" y="1714500"/>
              <a:ext cx="114299" cy="1148930"/>
            </a:xfrm>
            <a:prstGeom prst="upDownArrow">
              <a:avLst/>
            </a:prstGeom>
            <a:solidFill>
              <a:srgbClr val="002060"/>
            </a:solidFill>
            <a:ln w="9525" cap="flat" cmpd="sng" algn="ctr">
              <a:noFill/>
              <a:prstDash val="solid"/>
            </a:ln>
            <a:effectLst/>
          </p:spPr>
          <p:txBody>
            <a:bodyPr rtlCol="0" anchor="ctr"/>
            <a:lstStyle/>
            <a:p>
              <a:pPr marL="0" marR="0" lvl="0" indent="0" algn="ctr" defTabSz="609585"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prstClr val="white"/>
                </a:solidFill>
                <a:effectLst/>
                <a:uLnTx/>
                <a:uFillTx/>
                <a:latin typeface="Intel Clear"/>
                <a:ea typeface="+mn-ea"/>
                <a:cs typeface="+mn-cs"/>
              </a:endParaRPr>
            </a:p>
          </p:txBody>
        </p:sp>
        <p:sp>
          <p:nvSpPr>
            <p:cNvPr id="38" name="Up-Down Arrow 37"/>
            <p:cNvSpPr/>
            <p:nvPr/>
          </p:nvSpPr>
          <p:spPr>
            <a:xfrm>
              <a:off x="2699290" y="2466976"/>
              <a:ext cx="104775" cy="396454"/>
            </a:xfrm>
            <a:prstGeom prst="upDownArrow">
              <a:avLst/>
            </a:prstGeom>
            <a:solidFill>
              <a:srgbClr val="FFA300">
                <a:lumMod val="50000"/>
              </a:srgbClr>
            </a:solidFill>
            <a:ln w="9525" cap="flat" cmpd="sng" algn="ctr">
              <a:noFill/>
              <a:prstDash val="solid"/>
            </a:ln>
            <a:effectLst/>
          </p:spPr>
          <p:txBody>
            <a:bodyPr rtlCol="0" anchor="ctr"/>
            <a:lstStyle/>
            <a:p>
              <a:pPr marL="0" marR="0" lvl="0" indent="0" algn="ctr" defTabSz="609585"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prstClr val="white"/>
                </a:solidFill>
                <a:effectLst/>
                <a:uLnTx/>
                <a:uFillTx/>
                <a:latin typeface="Intel Clear"/>
                <a:ea typeface="+mn-ea"/>
                <a:cs typeface="+mn-cs"/>
              </a:endParaRPr>
            </a:p>
          </p:txBody>
        </p:sp>
        <p:cxnSp>
          <p:nvCxnSpPr>
            <p:cNvPr id="39" name="Straight Arrow Connector 38"/>
            <p:cNvCxnSpPr/>
            <p:nvPr/>
          </p:nvCxnSpPr>
          <p:spPr>
            <a:xfrm flipH="1">
              <a:off x="2025329" y="3263480"/>
              <a:ext cx="10782" cy="1000124"/>
            </a:xfrm>
            <a:prstGeom prst="straightConnector1">
              <a:avLst/>
            </a:prstGeom>
            <a:noFill/>
            <a:ln w="19050" cap="flat" cmpd="sng" algn="ctr">
              <a:solidFill>
                <a:srgbClr val="003C71"/>
              </a:solidFill>
              <a:prstDash val="solid"/>
              <a:headEnd type="triangle"/>
              <a:tailEnd type="triangle"/>
            </a:ln>
            <a:effectLst/>
          </p:spPr>
        </p:cxnSp>
        <p:sp>
          <p:nvSpPr>
            <p:cNvPr id="40" name="Rectangle 39"/>
            <p:cNvSpPr/>
            <p:nvPr/>
          </p:nvSpPr>
          <p:spPr>
            <a:xfrm>
              <a:off x="1568450" y="1930400"/>
              <a:ext cx="492186" cy="461143"/>
            </a:xfrm>
            <a:prstGeom prst="rect">
              <a:avLst/>
            </a:prstGeom>
            <a:solidFill>
              <a:srgbClr val="D0D6D9"/>
            </a:solidFill>
            <a:ln w="9525" cap="flat" cmpd="sng" algn="ctr">
              <a:solidFill>
                <a:sysClr val="windowText" lastClr="000000"/>
              </a:solidFill>
              <a:prstDash val="solid"/>
            </a:ln>
            <a:effectLst/>
          </p:spPr>
          <p:txBody>
            <a:bodyPr rtlCol="0" anchor="t" anchorCtr="0"/>
            <a:lstStyle/>
            <a:p>
              <a:pPr marL="0" marR="0" lvl="0" indent="0" algn="ctr" defTabSz="609585" eaLnBrk="1" fontAlgn="auto" latinLnBrk="0" hangingPunct="1">
                <a:lnSpc>
                  <a:spcPct val="100000"/>
                </a:lnSpc>
                <a:spcBef>
                  <a:spcPts val="0"/>
                </a:spcBef>
                <a:spcAft>
                  <a:spcPts val="0"/>
                </a:spcAft>
                <a:buClrTx/>
                <a:buSzTx/>
                <a:buFontTx/>
                <a:buNone/>
                <a:tabLst/>
                <a:defRPr/>
              </a:pPr>
              <a:endParaRPr kumimoji="0" lang="en-US" sz="1067" b="0" i="0" u="none" strike="noStrike" kern="0" cap="none" spc="0" normalizeH="0" baseline="0" noProof="0" dirty="0">
                <a:ln>
                  <a:noFill/>
                </a:ln>
                <a:solidFill>
                  <a:prstClr val="black"/>
                </a:solidFill>
                <a:effectLst/>
                <a:uLnTx/>
                <a:uFillTx/>
                <a:latin typeface="Intel Clear"/>
                <a:ea typeface="+mn-ea"/>
                <a:cs typeface="+mn-cs"/>
              </a:endParaRPr>
            </a:p>
          </p:txBody>
        </p:sp>
        <p:sp>
          <p:nvSpPr>
            <p:cNvPr id="41" name="Rectangle 40"/>
            <p:cNvSpPr/>
            <p:nvPr/>
          </p:nvSpPr>
          <p:spPr>
            <a:xfrm>
              <a:off x="1485900" y="2006600"/>
              <a:ext cx="492186" cy="461143"/>
            </a:xfrm>
            <a:prstGeom prst="rect">
              <a:avLst/>
            </a:prstGeom>
            <a:solidFill>
              <a:srgbClr val="D0D6D9"/>
            </a:solidFill>
            <a:ln w="9525" cap="flat" cmpd="sng" algn="ctr">
              <a:solidFill>
                <a:sysClr val="windowText" lastClr="000000"/>
              </a:solidFill>
              <a:prstDash val="solid"/>
            </a:ln>
            <a:effectLst/>
          </p:spPr>
          <p:txBody>
            <a:bodyPr rtlCol="0" anchor="t" anchorCtr="0"/>
            <a:lstStyle/>
            <a:p>
              <a:pPr marL="0" marR="0" lvl="0" indent="0" algn="ctr" defTabSz="609585" eaLnBrk="1" fontAlgn="auto" latinLnBrk="0" hangingPunct="1">
                <a:lnSpc>
                  <a:spcPct val="100000"/>
                </a:lnSpc>
                <a:spcBef>
                  <a:spcPts val="0"/>
                </a:spcBef>
                <a:spcAft>
                  <a:spcPts val="0"/>
                </a:spcAft>
                <a:buClrTx/>
                <a:buSzTx/>
                <a:buFontTx/>
                <a:buNone/>
                <a:tabLst/>
                <a:defRPr/>
              </a:pPr>
              <a:r>
                <a:rPr kumimoji="0" lang="en-US" sz="1067" b="0" i="0" u="none" strike="noStrike" kern="0" cap="none" spc="0" normalizeH="0" baseline="0" noProof="0" dirty="0">
                  <a:ln>
                    <a:noFill/>
                  </a:ln>
                  <a:solidFill>
                    <a:prstClr val="black"/>
                  </a:solidFill>
                  <a:effectLst/>
                  <a:uLnTx/>
                  <a:uFillTx/>
                  <a:latin typeface="Intel Clear"/>
                  <a:ea typeface="+mn-ea"/>
                  <a:cs typeface="+mn-cs"/>
                </a:rPr>
                <a:t>Con-</a:t>
              </a:r>
            </a:p>
            <a:p>
              <a:pPr marL="0" marR="0" lvl="0" indent="0" algn="ctr" defTabSz="609585" eaLnBrk="1" fontAlgn="auto" latinLnBrk="0" hangingPunct="1">
                <a:lnSpc>
                  <a:spcPct val="100000"/>
                </a:lnSpc>
                <a:spcBef>
                  <a:spcPts val="0"/>
                </a:spcBef>
                <a:spcAft>
                  <a:spcPts val="0"/>
                </a:spcAft>
                <a:buClrTx/>
                <a:buSzTx/>
                <a:buFontTx/>
                <a:buNone/>
                <a:tabLst/>
                <a:defRPr/>
              </a:pPr>
              <a:r>
                <a:rPr kumimoji="0" lang="en-US" sz="1067" b="0" i="0" u="none" strike="noStrike" kern="0" cap="none" spc="0" normalizeH="0" baseline="0" noProof="0" dirty="0">
                  <a:ln>
                    <a:noFill/>
                  </a:ln>
                  <a:solidFill>
                    <a:prstClr val="black"/>
                  </a:solidFill>
                  <a:effectLst/>
                  <a:uLnTx/>
                  <a:uFillTx/>
                  <a:latin typeface="Intel Clear"/>
                  <a:ea typeface="+mn-ea"/>
                  <a:cs typeface="+mn-cs"/>
                </a:rPr>
                <a:t>tainer</a:t>
              </a:r>
            </a:p>
            <a:p>
              <a:pPr marL="0" marR="0" lvl="0" indent="0" algn="ctr" defTabSz="609585" eaLnBrk="1" fontAlgn="auto" latinLnBrk="0" hangingPunct="1">
                <a:lnSpc>
                  <a:spcPct val="100000"/>
                </a:lnSpc>
                <a:spcBef>
                  <a:spcPts val="0"/>
                </a:spcBef>
                <a:spcAft>
                  <a:spcPts val="0"/>
                </a:spcAft>
                <a:buClrTx/>
                <a:buSzTx/>
                <a:buFontTx/>
                <a:buNone/>
                <a:tabLst/>
                <a:defRPr/>
              </a:pPr>
              <a:endParaRPr kumimoji="0" lang="en-US" sz="1067" b="0" i="0" u="none" strike="noStrike" kern="0" cap="none" spc="0" normalizeH="0" baseline="0" noProof="0" dirty="0">
                <a:ln>
                  <a:noFill/>
                </a:ln>
                <a:solidFill>
                  <a:prstClr val="black"/>
                </a:solidFill>
                <a:effectLst/>
                <a:uLnTx/>
                <a:uFillTx/>
                <a:latin typeface="Intel Clear"/>
                <a:ea typeface="+mn-ea"/>
                <a:cs typeface="+mn-cs"/>
              </a:endParaRPr>
            </a:p>
          </p:txBody>
        </p:sp>
        <p:sp>
          <p:nvSpPr>
            <p:cNvPr id="42" name="Rectangle 41"/>
            <p:cNvSpPr/>
            <p:nvPr/>
          </p:nvSpPr>
          <p:spPr>
            <a:xfrm>
              <a:off x="1504952" y="2301326"/>
              <a:ext cx="451731" cy="154137"/>
            </a:xfrm>
            <a:prstGeom prst="rect">
              <a:avLst/>
            </a:prstGeom>
            <a:solidFill>
              <a:srgbClr val="FFA300"/>
            </a:solidFill>
            <a:ln w="9525" cap="flat" cmpd="sng" algn="ctr">
              <a:noFill/>
              <a:prstDash val="solid"/>
            </a:ln>
            <a:effectLst/>
          </p:spPr>
          <p:txBody>
            <a:bodyPr rtlCol="0" anchor="ctr"/>
            <a:lstStyle/>
            <a:p>
              <a:pPr marL="0" marR="0" lvl="0" indent="0" algn="ctr" defTabSz="609585" eaLnBrk="1" fontAlgn="auto" latinLnBrk="0" hangingPunct="1">
                <a:lnSpc>
                  <a:spcPct val="100000"/>
                </a:lnSpc>
                <a:spcBef>
                  <a:spcPts val="0"/>
                </a:spcBef>
                <a:spcAft>
                  <a:spcPts val="0"/>
                </a:spcAft>
                <a:buClrTx/>
                <a:buSzTx/>
                <a:buFontTx/>
                <a:buNone/>
                <a:tabLst/>
                <a:defRPr/>
              </a:pPr>
              <a:r>
                <a:rPr lang="en-US" sz="1067" kern="0" dirty="0">
                  <a:solidFill>
                    <a:prstClr val="black"/>
                  </a:solidFill>
                  <a:latin typeface="Intel Clear"/>
                </a:rPr>
                <a:t>vi</a:t>
              </a:r>
              <a:r>
                <a:rPr kumimoji="0" lang="en-US" sz="1067" b="0" i="0" u="none" strike="noStrike" kern="0" cap="none" spc="0" normalizeH="0" baseline="0" noProof="0" dirty="0" err="1">
                  <a:ln>
                    <a:noFill/>
                  </a:ln>
                  <a:solidFill>
                    <a:prstClr val="black"/>
                  </a:solidFill>
                  <a:effectLst/>
                  <a:uLnTx/>
                  <a:uFillTx/>
                  <a:latin typeface="Intel Clear"/>
                  <a:ea typeface="+mn-ea"/>
                  <a:cs typeface="+mn-cs"/>
                </a:rPr>
                <a:t>rtio</a:t>
              </a:r>
              <a:endParaRPr kumimoji="0" lang="en-US" sz="1067" b="0" i="0" u="none" strike="noStrike" kern="0" cap="none" spc="0" normalizeH="0" baseline="0" noProof="0" dirty="0">
                <a:ln>
                  <a:noFill/>
                </a:ln>
                <a:solidFill>
                  <a:prstClr val="black"/>
                </a:solidFill>
                <a:effectLst/>
                <a:uLnTx/>
                <a:uFillTx/>
                <a:latin typeface="Intel Clear"/>
                <a:ea typeface="+mn-ea"/>
                <a:cs typeface="+mn-cs"/>
              </a:endParaRPr>
            </a:p>
          </p:txBody>
        </p:sp>
        <p:sp>
          <p:nvSpPr>
            <p:cNvPr id="43" name="Up-Down Arrow 42"/>
            <p:cNvSpPr/>
            <p:nvPr/>
          </p:nvSpPr>
          <p:spPr>
            <a:xfrm>
              <a:off x="1671235" y="2466976"/>
              <a:ext cx="104775" cy="396454"/>
            </a:xfrm>
            <a:prstGeom prst="upDownArrow">
              <a:avLst/>
            </a:prstGeom>
            <a:solidFill>
              <a:srgbClr val="FFA300">
                <a:lumMod val="50000"/>
              </a:srgbClr>
            </a:solidFill>
            <a:ln w="9525" cap="flat" cmpd="sng" algn="ctr">
              <a:noFill/>
              <a:prstDash val="solid"/>
            </a:ln>
            <a:effectLst/>
          </p:spPr>
          <p:txBody>
            <a:bodyPr rtlCol="0" anchor="ctr"/>
            <a:lstStyle/>
            <a:p>
              <a:pPr marL="0" marR="0" lvl="0" indent="0" algn="ctr" defTabSz="609585"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prstClr val="white"/>
                </a:solidFill>
                <a:effectLst/>
                <a:uLnTx/>
                <a:uFillTx/>
                <a:latin typeface="Intel Clear"/>
                <a:ea typeface="+mn-ea"/>
                <a:cs typeface="+mn-cs"/>
              </a:endParaRPr>
            </a:p>
          </p:txBody>
        </p:sp>
      </p:grpSp>
      <p:grpSp>
        <p:nvGrpSpPr>
          <p:cNvPr id="44" name="Group 43"/>
          <p:cNvGrpSpPr/>
          <p:nvPr/>
        </p:nvGrpSpPr>
        <p:grpSpPr>
          <a:xfrm>
            <a:off x="9212768" y="1181102"/>
            <a:ext cx="2407728" cy="4673599"/>
            <a:chOff x="3375804" y="748880"/>
            <a:chExt cx="1805796" cy="3505199"/>
          </a:xfrm>
        </p:grpSpPr>
        <p:sp>
          <p:nvSpPr>
            <p:cNvPr id="45" name="Rectangle 44"/>
            <p:cNvSpPr/>
            <p:nvPr/>
          </p:nvSpPr>
          <p:spPr>
            <a:xfrm>
              <a:off x="3378679" y="748880"/>
              <a:ext cx="1802921" cy="1863306"/>
            </a:xfrm>
            <a:prstGeom prst="rect">
              <a:avLst/>
            </a:prstGeom>
            <a:solidFill>
              <a:srgbClr val="B1BABF">
                <a:lumMod val="60000"/>
                <a:lumOff val="40000"/>
              </a:srgbClr>
            </a:solidFill>
            <a:ln w="9525" cap="flat" cmpd="sng" algn="ctr">
              <a:solidFill>
                <a:sysClr val="windowText" lastClr="000000"/>
              </a:solidFill>
              <a:prstDash val="solid"/>
            </a:ln>
            <a:effectLst/>
          </p:spPr>
          <p:txBody>
            <a:bodyPr rtlCol="0" anchor="t" anchorCtr="0"/>
            <a:lstStyle/>
            <a:p>
              <a:pPr marL="0" marR="0" lvl="0" indent="0" algn="ctr" defTabSz="609585" eaLnBrk="1" fontAlgn="auto" latinLnBrk="0" hangingPunct="1">
                <a:lnSpc>
                  <a:spcPct val="100000"/>
                </a:lnSpc>
                <a:spcBef>
                  <a:spcPts val="0"/>
                </a:spcBef>
                <a:spcAft>
                  <a:spcPts val="0"/>
                </a:spcAft>
                <a:buClrTx/>
                <a:buSzTx/>
                <a:buFontTx/>
                <a:buNone/>
                <a:tabLst/>
                <a:defRPr/>
              </a:pPr>
              <a:r>
                <a:rPr kumimoji="0" lang="en-US" sz="1867" b="0" i="0" u="none" strike="noStrike" kern="0" cap="none" spc="0" normalizeH="0" baseline="0" noProof="0" dirty="0">
                  <a:ln>
                    <a:noFill/>
                  </a:ln>
                  <a:solidFill>
                    <a:prstClr val="black"/>
                  </a:solidFill>
                  <a:effectLst/>
                  <a:uLnTx/>
                  <a:uFillTx/>
                  <a:latin typeface="Intel Clear"/>
                  <a:ea typeface="+mn-ea"/>
                  <a:cs typeface="+mn-cs"/>
                </a:rPr>
                <a:t>Bare Metal Server</a:t>
              </a:r>
            </a:p>
          </p:txBody>
        </p:sp>
        <p:sp>
          <p:nvSpPr>
            <p:cNvPr id="46" name="Rectangle 45"/>
            <p:cNvSpPr/>
            <p:nvPr/>
          </p:nvSpPr>
          <p:spPr>
            <a:xfrm>
              <a:off x="3375804" y="2764676"/>
              <a:ext cx="1802921" cy="1359649"/>
            </a:xfrm>
            <a:prstGeom prst="rect">
              <a:avLst/>
            </a:prstGeom>
            <a:solidFill>
              <a:srgbClr val="B1BABF">
                <a:lumMod val="60000"/>
                <a:lumOff val="40000"/>
              </a:srgbClr>
            </a:solidFill>
            <a:ln w="9525" cap="flat" cmpd="sng" algn="ctr">
              <a:solidFill>
                <a:sysClr val="windowText" lastClr="000000"/>
              </a:solidFill>
              <a:prstDash val="solid"/>
            </a:ln>
            <a:effectLst/>
          </p:spPr>
          <p:txBody>
            <a:bodyPr rtlCol="0" anchor="b" anchorCtr="0"/>
            <a:lstStyle/>
            <a:p>
              <a:pPr marL="0" marR="0" lvl="0" indent="0" algn="r" defTabSz="609585" eaLnBrk="1" fontAlgn="auto" latinLnBrk="0" hangingPunct="1">
                <a:lnSpc>
                  <a:spcPct val="100000"/>
                </a:lnSpc>
                <a:spcBef>
                  <a:spcPts val="0"/>
                </a:spcBef>
                <a:spcAft>
                  <a:spcPts val="0"/>
                </a:spcAft>
                <a:buClrTx/>
                <a:buSzTx/>
                <a:buFontTx/>
                <a:buNone/>
                <a:tabLst/>
                <a:defRPr/>
              </a:pPr>
              <a:r>
                <a:rPr kumimoji="0" lang="en-US" sz="1867" b="0" i="0" u="none" strike="noStrike" kern="0" cap="none" spc="0" normalizeH="0" baseline="0" noProof="0" dirty="0">
                  <a:ln>
                    <a:noFill/>
                  </a:ln>
                  <a:solidFill>
                    <a:prstClr val="black"/>
                  </a:solidFill>
                  <a:effectLst/>
                  <a:uLnTx/>
                  <a:uFillTx/>
                  <a:latin typeface="Intel Clear"/>
                  <a:ea typeface="+mn-ea"/>
                  <a:cs typeface="+mn-cs"/>
                </a:rPr>
                <a:t>Smart NIC</a:t>
              </a:r>
            </a:p>
          </p:txBody>
        </p:sp>
        <p:sp>
          <p:nvSpPr>
            <p:cNvPr id="47" name="Rectangle 46"/>
            <p:cNvSpPr/>
            <p:nvPr/>
          </p:nvSpPr>
          <p:spPr>
            <a:xfrm>
              <a:off x="4191539" y="3415970"/>
              <a:ext cx="800100" cy="400050"/>
            </a:xfrm>
            <a:prstGeom prst="rect">
              <a:avLst/>
            </a:prstGeom>
            <a:solidFill>
              <a:srgbClr val="FFA300">
                <a:lumMod val="50000"/>
              </a:srgbClr>
            </a:solidFill>
            <a:ln w="9525" cap="flat" cmpd="sng" algn="ctr">
              <a:solidFill>
                <a:sysClr val="windowText" lastClr="000000"/>
              </a:solidFill>
              <a:prstDash val="solid"/>
            </a:ln>
            <a:effectLst/>
          </p:spPr>
          <p:txBody>
            <a:bodyPr lIns="0" rIns="0" rtlCol="0" anchor="ctr"/>
            <a:lstStyle/>
            <a:p>
              <a:pPr marL="0" marR="0" lvl="0" indent="0" algn="ctr" defTabSz="609585"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prstClr val="white"/>
                  </a:solidFill>
                  <a:effectLst/>
                  <a:uLnTx/>
                  <a:uFillTx/>
                  <a:latin typeface="Intel Clear"/>
                  <a:ea typeface="+mn-ea"/>
                  <a:cs typeface="+mn-cs"/>
                </a:rPr>
                <a:t>vSwitch</a:t>
              </a:r>
            </a:p>
            <a:p>
              <a:pPr marL="0" marR="0" lvl="0" indent="0" algn="ctr" defTabSz="609585"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prstClr val="white"/>
                  </a:solidFill>
                  <a:effectLst/>
                  <a:uLnTx/>
                  <a:uFillTx/>
                  <a:latin typeface="Intel Clear"/>
                  <a:ea typeface="+mn-ea"/>
                  <a:cs typeface="+mn-cs"/>
                </a:rPr>
                <a:t>Slow Path</a:t>
              </a:r>
            </a:p>
          </p:txBody>
        </p:sp>
        <p:sp>
          <p:nvSpPr>
            <p:cNvPr id="48" name="Up-Down Arrow 47"/>
            <p:cNvSpPr/>
            <p:nvPr/>
          </p:nvSpPr>
          <p:spPr>
            <a:xfrm>
              <a:off x="4543966" y="3253955"/>
              <a:ext cx="114299" cy="171450"/>
            </a:xfrm>
            <a:prstGeom prst="upDownArrow">
              <a:avLst/>
            </a:prstGeom>
            <a:solidFill>
              <a:srgbClr val="FFA300">
                <a:lumMod val="50000"/>
              </a:srgbClr>
            </a:solidFill>
            <a:ln w="9525" cap="flat" cmpd="sng" algn="ctr">
              <a:noFill/>
              <a:prstDash val="solid"/>
            </a:ln>
            <a:effectLst/>
          </p:spPr>
          <p:txBody>
            <a:bodyPr rtlCol="0" anchor="ctr"/>
            <a:lstStyle/>
            <a:p>
              <a:pPr marL="0" marR="0" lvl="0" indent="0" algn="ctr" defTabSz="609585"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prstClr val="white"/>
                </a:solidFill>
                <a:effectLst/>
                <a:uLnTx/>
                <a:uFillTx/>
                <a:latin typeface="Intel Clear"/>
                <a:ea typeface="+mn-ea"/>
                <a:cs typeface="+mn-cs"/>
              </a:endParaRPr>
            </a:p>
          </p:txBody>
        </p:sp>
        <p:cxnSp>
          <p:nvCxnSpPr>
            <p:cNvPr id="49" name="Straight Arrow Connector 48"/>
            <p:cNvCxnSpPr/>
            <p:nvPr/>
          </p:nvCxnSpPr>
          <p:spPr>
            <a:xfrm flipH="1">
              <a:off x="4000500" y="3253955"/>
              <a:ext cx="10782" cy="1000124"/>
            </a:xfrm>
            <a:prstGeom prst="straightConnector1">
              <a:avLst/>
            </a:prstGeom>
            <a:noFill/>
            <a:ln w="19050" cap="flat" cmpd="sng" algn="ctr">
              <a:solidFill>
                <a:srgbClr val="003C71"/>
              </a:solidFill>
              <a:prstDash val="solid"/>
              <a:headEnd type="triangle"/>
              <a:tailEnd type="triangle"/>
            </a:ln>
            <a:effectLst/>
          </p:spPr>
        </p:cxnSp>
        <p:sp>
          <p:nvSpPr>
            <p:cNvPr id="50" name="Rectangle 49"/>
            <p:cNvSpPr/>
            <p:nvPr/>
          </p:nvSpPr>
          <p:spPr>
            <a:xfrm>
              <a:off x="3550491" y="2872955"/>
              <a:ext cx="1419225" cy="400050"/>
            </a:xfrm>
            <a:prstGeom prst="rect">
              <a:avLst/>
            </a:prstGeom>
            <a:solidFill>
              <a:srgbClr val="FC4C02">
                <a:lumMod val="50000"/>
              </a:srgbClr>
            </a:solidFill>
            <a:ln w="9525" cap="flat" cmpd="sng" algn="ctr">
              <a:solidFill>
                <a:sysClr val="windowText" lastClr="000000"/>
              </a:solidFill>
              <a:prstDash val="solid"/>
            </a:ln>
            <a:effectLst/>
          </p:spPr>
          <p:txBody>
            <a:bodyPr lIns="0" rIns="0" rtlCol="0" anchor="ctr"/>
            <a:lstStyle/>
            <a:p>
              <a:pPr marL="0" marR="0" lvl="0" indent="0" algn="ctr" defTabSz="609585"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prstClr val="white"/>
                  </a:solidFill>
                  <a:effectLst/>
                  <a:uLnTx/>
                  <a:uFillTx/>
                  <a:latin typeface="Intel Clear"/>
                </a:rPr>
                <a:t>vHost + OVS</a:t>
              </a:r>
            </a:p>
            <a:p>
              <a:pPr marL="0" marR="0" lvl="0" indent="0" algn="ctr" defTabSz="609585" eaLnBrk="1" fontAlgn="auto" latinLnBrk="0" hangingPunct="1">
                <a:lnSpc>
                  <a:spcPct val="100000"/>
                </a:lnSpc>
                <a:spcBef>
                  <a:spcPts val="0"/>
                </a:spcBef>
                <a:spcAft>
                  <a:spcPts val="0"/>
                </a:spcAft>
                <a:buClrTx/>
                <a:buSzTx/>
                <a:buFontTx/>
                <a:buNone/>
                <a:tabLst/>
                <a:defRPr/>
              </a:pPr>
              <a:r>
                <a:rPr lang="en-US" sz="1600" kern="0" dirty="0">
                  <a:solidFill>
                    <a:prstClr val="white"/>
                  </a:solidFill>
                  <a:latin typeface="Intel Clear"/>
                </a:rPr>
                <a:t>Fast Path</a:t>
              </a:r>
              <a:endParaRPr kumimoji="0" lang="en-US" sz="1600" b="0" i="0" u="none" strike="noStrike" kern="0" cap="none" spc="0" normalizeH="0" baseline="0" noProof="0" dirty="0">
                <a:ln>
                  <a:noFill/>
                </a:ln>
                <a:solidFill>
                  <a:prstClr val="white"/>
                </a:solidFill>
                <a:effectLst/>
                <a:uLnTx/>
                <a:uFillTx/>
                <a:latin typeface="Intel Clear"/>
              </a:endParaRPr>
            </a:p>
          </p:txBody>
        </p:sp>
        <p:sp>
          <p:nvSpPr>
            <p:cNvPr id="51" name="Up-Down Arrow 50"/>
            <p:cNvSpPr/>
            <p:nvPr/>
          </p:nvSpPr>
          <p:spPr>
            <a:xfrm>
              <a:off x="4207190" y="2466976"/>
              <a:ext cx="104775" cy="396454"/>
            </a:xfrm>
            <a:prstGeom prst="upDownArrow">
              <a:avLst/>
            </a:prstGeom>
            <a:solidFill>
              <a:srgbClr val="FFA300">
                <a:lumMod val="50000"/>
              </a:srgbClr>
            </a:solidFill>
            <a:ln w="9525" cap="flat" cmpd="sng" algn="ctr">
              <a:noFill/>
              <a:prstDash val="solid"/>
            </a:ln>
            <a:effectLst/>
          </p:spPr>
          <p:txBody>
            <a:bodyPr rtlCol="0" anchor="ctr"/>
            <a:lstStyle/>
            <a:p>
              <a:pPr marL="0" marR="0" lvl="0" indent="0" algn="ctr" defTabSz="609585"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prstClr val="white"/>
                </a:solidFill>
                <a:effectLst/>
                <a:uLnTx/>
                <a:uFillTx/>
                <a:latin typeface="Intel Clear"/>
                <a:ea typeface="+mn-ea"/>
                <a:cs typeface="+mn-cs"/>
              </a:endParaRPr>
            </a:p>
          </p:txBody>
        </p:sp>
        <p:sp>
          <p:nvSpPr>
            <p:cNvPr id="52" name="Rectangle 51"/>
            <p:cNvSpPr/>
            <p:nvPr/>
          </p:nvSpPr>
          <p:spPr>
            <a:xfrm>
              <a:off x="3894558" y="2299121"/>
              <a:ext cx="737780" cy="175498"/>
            </a:xfrm>
            <a:prstGeom prst="rect">
              <a:avLst/>
            </a:prstGeom>
            <a:solidFill>
              <a:srgbClr val="FFA300"/>
            </a:solidFill>
            <a:ln w="9525" cap="flat" cmpd="sng" algn="ctr">
              <a:noFill/>
              <a:prstDash val="solid"/>
            </a:ln>
            <a:effectLst/>
          </p:spPr>
          <p:txBody>
            <a:bodyPr rtlCol="0" anchor="ctr"/>
            <a:lstStyle/>
            <a:p>
              <a:pPr marL="0" marR="0" lvl="0" indent="0" algn="ctr" defTabSz="609585" eaLnBrk="1" fontAlgn="auto" latinLnBrk="0" hangingPunct="1">
                <a:lnSpc>
                  <a:spcPct val="100000"/>
                </a:lnSpc>
                <a:spcBef>
                  <a:spcPts val="0"/>
                </a:spcBef>
                <a:spcAft>
                  <a:spcPts val="0"/>
                </a:spcAft>
                <a:buClrTx/>
                <a:buSzTx/>
                <a:buFontTx/>
                <a:buNone/>
                <a:tabLst/>
                <a:defRPr/>
              </a:pPr>
              <a:r>
                <a:rPr kumimoji="0" lang="en-US" sz="1067" b="0" i="0" u="none" strike="noStrike" kern="0" cap="none" spc="0" normalizeH="0" baseline="0" noProof="0" dirty="0">
                  <a:ln>
                    <a:noFill/>
                  </a:ln>
                  <a:solidFill>
                    <a:prstClr val="black"/>
                  </a:solidFill>
                  <a:effectLst/>
                  <a:uLnTx/>
                  <a:uFillTx/>
                  <a:latin typeface="Intel Clear"/>
                  <a:ea typeface="+mn-ea"/>
                  <a:cs typeface="+mn-cs"/>
                </a:rPr>
                <a:t>virtio</a:t>
              </a:r>
            </a:p>
          </p:txBody>
        </p:sp>
      </p:grpSp>
    </p:spTree>
    <p:extLst>
      <p:ext uri="{BB962C8B-B14F-4D97-AF65-F5344CB8AC3E}">
        <p14:creationId xmlns:p14="http://schemas.microsoft.com/office/powerpoint/2010/main" val="604807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E2556C5-CE8C-6547-B838-EA80C61A4AF7}" type="slidenum">
              <a:rPr lang="en-US" smtClean="0">
                <a:solidFill>
                  <a:prstClr val="white"/>
                </a:solidFill>
              </a:rPr>
              <a:pPr/>
              <a:t>5</a:t>
            </a:fld>
            <a:endParaRPr lang="en-US" dirty="0">
              <a:solidFill>
                <a:prstClr val="white"/>
              </a:solidFill>
            </a:endParaRPr>
          </a:p>
        </p:txBody>
      </p:sp>
      <p:sp>
        <p:nvSpPr>
          <p:cNvPr id="35" name="Rectangle 34"/>
          <p:cNvSpPr/>
          <p:nvPr/>
        </p:nvSpPr>
        <p:spPr>
          <a:xfrm>
            <a:off x="1028851" y="1264860"/>
            <a:ext cx="2403895" cy="2484408"/>
          </a:xfrm>
          <a:prstGeom prst="rect">
            <a:avLst/>
          </a:prstGeom>
          <a:solidFill>
            <a:schemeClr val="bg2">
              <a:lumMod val="60000"/>
              <a:lumOff val="4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t" anchorCtr="0"/>
          <a:lstStyle/>
          <a:p>
            <a:pPr algn="ctr" defTabSz="609585"/>
            <a:r>
              <a:rPr lang="en-US" sz="2400" dirty="0">
                <a:solidFill>
                  <a:prstClr val="black"/>
                </a:solidFill>
              </a:rPr>
              <a:t>Server</a:t>
            </a:r>
          </a:p>
        </p:txBody>
      </p:sp>
      <p:sp>
        <p:nvSpPr>
          <p:cNvPr id="37" name="Title 1"/>
          <p:cNvSpPr txBox="1">
            <a:spLocks/>
          </p:cNvSpPr>
          <p:nvPr/>
        </p:nvSpPr>
        <p:spPr>
          <a:xfrm>
            <a:off x="435776" y="253191"/>
            <a:ext cx="11376661" cy="797283"/>
          </a:xfrm>
          <a:prstGeom prst="rect">
            <a:avLst/>
          </a:prstGeom>
        </p:spPr>
        <p:txBody>
          <a:bodyPr>
            <a:noAutofit/>
          </a:bodyPr>
          <a:lstStyle>
            <a:lvl1pPr algn="l" defTabSz="457200" rtl="0" eaLnBrk="1" latinLnBrk="0" hangingPunct="1">
              <a:lnSpc>
                <a:spcPct val="100000"/>
              </a:lnSpc>
              <a:spcBef>
                <a:spcPct val="0"/>
              </a:spcBef>
              <a:buNone/>
              <a:defRPr sz="2800" b="0" i="0" kern="1200" spc="0" baseline="0">
                <a:solidFill>
                  <a:schemeClr val="tx2"/>
                </a:solidFill>
                <a:latin typeface="+mj-lt"/>
                <a:ea typeface="Intel Clear"/>
                <a:cs typeface="Arial" panose="020B0604020202020204" pitchFamily="34" charset="0"/>
              </a:defRPr>
            </a:lvl1pPr>
          </a:lstStyle>
          <a:p>
            <a:r>
              <a:rPr lang="en-US" sz="3733" dirty="0">
                <a:solidFill>
                  <a:srgbClr val="002060"/>
                </a:solidFill>
              </a:rPr>
              <a:t>Virtio Host Interface</a:t>
            </a:r>
            <a:endParaRPr lang="en-US" sz="2133" dirty="0">
              <a:solidFill>
                <a:srgbClr val="002060"/>
              </a:solidFill>
            </a:endParaRPr>
          </a:p>
        </p:txBody>
      </p:sp>
      <p:sp>
        <p:nvSpPr>
          <p:cNvPr id="38" name="Rectangle 37"/>
          <p:cNvSpPr/>
          <p:nvPr/>
        </p:nvSpPr>
        <p:spPr>
          <a:xfrm>
            <a:off x="1528465" y="1802945"/>
            <a:ext cx="1320800" cy="825500"/>
          </a:xfrm>
          <a:prstGeom prst="rect">
            <a:avLst/>
          </a:prstGeom>
          <a:solidFill>
            <a:srgbClr val="0070C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t" anchorCtr="0"/>
          <a:lstStyle/>
          <a:p>
            <a:pPr algn="ctr" defTabSz="609585"/>
            <a:r>
              <a:rPr lang="en-US" sz="1867" dirty="0">
                <a:solidFill>
                  <a:prstClr val="white"/>
                </a:solidFill>
              </a:rPr>
              <a:t>VM</a:t>
            </a:r>
          </a:p>
        </p:txBody>
      </p:sp>
      <p:sp>
        <p:nvSpPr>
          <p:cNvPr id="39" name="Rectangle 38"/>
          <p:cNvSpPr/>
          <p:nvPr/>
        </p:nvSpPr>
        <p:spPr>
          <a:xfrm>
            <a:off x="1693565" y="2209345"/>
            <a:ext cx="1016000" cy="2794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609585"/>
            <a:r>
              <a:rPr lang="en-US" sz="1067" dirty="0">
                <a:solidFill>
                  <a:prstClr val="black"/>
                </a:solidFill>
              </a:rPr>
              <a:t>virtio-net</a:t>
            </a:r>
          </a:p>
        </p:txBody>
      </p:sp>
      <p:sp>
        <p:nvSpPr>
          <p:cNvPr id="40" name="Rectangle 39"/>
          <p:cNvSpPr/>
          <p:nvPr/>
        </p:nvSpPr>
        <p:spPr>
          <a:xfrm>
            <a:off x="1274465" y="2945945"/>
            <a:ext cx="1905000" cy="533400"/>
          </a:xfrm>
          <a:prstGeom prst="rect">
            <a:avLst/>
          </a:prstGeom>
          <a:solidFill>
            <a:schemeClr val="accent4">
              <a:lumMod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609585"/>
            <a:r>
              <a:rPr lang="en-US" sz="2133" dirty="0">
                <a:solidFill>
                  <a:prstClr val="white"/>
                </a:solidFill>
              </a:rPr>
              <a:t>Open vSwitch</a:t>
            </a:r>
          </a:p>
        </p:txBody>
      </p:sp>
      <p:sp>
        <p:nvSpPr>
          <p:cNvPr id="41" name="Rectangle 40"/>
          <p:cNvSpPr/>
          <p:nvPr/>
        </p:nvSpPr>
        <p:spPr>
          <a:xfrm>
            <a:off x="1025018" y="3952589"/>
            <a:ext cx="2403895" cy="1572228"/>
          </a:xfrm>
          <a:prstGeom prst="rect">
            <a:avLst/>
          </a:prstGeom>
          <a:solidFill>
            <a:schemeClr val="bg2">
              <a:lumMod val="60000"/>
              <a:lumOff val="4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b" anchorCtr="0"/>
          <a:lstStyle/>
          <a:p>
            <a:pPr algn="ctr" defTabSz="609585"/>
            <a:r>
              <a:rPr lang="en-US" sz="1867" dirty="0">
                <a:solidFill>
                  <a:prstClr val="black"/>
                </a:solidFill>
              </a:rPr>
              <a:t>NIC</a:t>
            </a:r>
          </a:p>
        </p:txBody>
      </p:sp>
      <p:sp>
        <p:nvSpPr>
          <p:cNvPr id="42" name="Rectangle 41"/>
          <p:cNvSpPr/>
          <p:nvPr/>
        </p:nvSpPr>
        <p:spPr>
          <a:xfrm>
            <a:off x="8534307" y="1264860"/>
            <a:ext cx="2403895" cy="2484408"/>
          </a:xfrm>
          <a:prstGeom prst="rect">
            <a:avLst/>
          </a:prstGeom>
          <a:solidFill>
            <a:schemeClr val="bg2">
              <a:lumMod val="60000"/>
              <a:lumOff val="4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t" anchorCtr="0"/>
          <a:lstStyle/>
          <a:p>
            <a:pPr algn="ctr" defTabSz="609585"/>
            <a:r>
              <a:rPr lang="en-US" sz="2400" dirty="0">
                <a:solidFill>
                  <a:prstClr val="black"/>
                </a:solidFill>
              </a:rPr>
              <a:t>Server</a:t>
            </a:r>
          </a:p>
        </p:txBody>
      </p:sp>
      <p:sp>
        <p:nvSpPr>
          <p:cNvPr id="43" name="Rectangle 42"/>
          <p:cNvSpPr/>
          <p:nvPr/>
        </p:nvSpPr>
        <p:spPr>
          <a:xfrm>
            <a:off x="9033921" y="1802945"/>
            <a:ext cx="1320800" cy="825500"/>
          </a:xfrm>
          <a:prstGeom prst="rect">
            <a:avLst/>
          </a:prstGeom>
          <a:solidFill>
            <a:srgbClr val="0070C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t" anchorCtr="0"/>
          <a:lstStyle/>
          <a:p>
            <a:pPr algn="ctr" defTabSz="609585"/>
            <a:r>
              <a:rPr lang="en-US" sz="1867" dirty="0">
                <a:solidFill>
                  <a:prstClr val="white"/>
                </a:solidFill>
              </a:rPr>
              <a:t>VM</a:t>
            </a:r>
          </a:p>
        </p:txBody>
      </p:sp>
      <p:sp>
        <p:nvSpPr>
          <p:cNvPr id="44" name="Rectangle 43"/>
          <p:cNvSpPr/>
          <p:nvPr/>
        </p:nvSpPr>
        <p:spPr>
          <a:xfrm>
            <a:off x="9199021" y="2209345"/>
            <a:ext cx="1016000" cy="2794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609585"/>
            <a:r>
              <a:rPr lang="en-US" sz="1067" dirty="0">
                <a:solidFill>
                  <a:prstClr val="black"/>
                </a:solidFill>
              </a:rPr>
              <a:t>virtio-net</a:t>
            </a:r>
          </a:p>
        </p:txBody>
      </p:sp>
      <p:sp>
        <p:nvSpPr>
          <p:cNvPr id="45" name="Rectangle 44"/>
          <p:cNvSpPr/>
          <p:nvPr/>
        </p:nvSpPr>
        <p:spPr>
          <a:xfrm>
            <a:off x="9618121" y="2945945"/>
            <a:ext cx="1066800" cy="533400"/>
          </a:xfrm>
          <a:prstGeom prst="rect">
            <a:avLst/>
          </a:prstGeom>
          <a:solidFill>
            <a:schemeClr val="accent4">
              <a:lumMod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defTabSz="609585"/>
            <a:r>
              <a:rPr lang="en-US" sz="1600" dirty="0">
                <a:solidFill>
                  <a:prstClr val="white"/>
                </a:solidFill>
              </a:rPr>
              <a:t>Open </a:t>
            </a:r>
          </a:p>
          <a:p>
            <a:pPr algn="ctr" defTabSz="609585"/>
            <a:r>
              <a:rPr lang="en-US" sz="1600" dirty="0">
                <a:solidFill>
                  <a:prstClr val="white"/>
                </a:solidFill>
              </a:rPr>
              <a:t>vSwitch</a:t>
            </a:r>
          </a:p>
        </p:txBody>
      </p:sp>
      <p:sp>
        <p:nvSpPr>
          <p:cNvPr id="46" name="Rectangle 45"/>
          <p:cNvSpPr/>
          <p:nvPr/>
        </p:nvSpPr>
        <p:spPr>
          <a:xfrm>
            <a:off x="8530474" y="3952589"/>
            <a:ext cx="2403895" cy="1572228"/>
          </a:xfrm>
          <a:prstGeom prst="rect">
            <a:avLst/>
          </a:prstGeom>
          <a:solidFill>
            <a:schemeClr val="bg2">
              <a:lumMod val="60000"/>
              <a:lumOff val="4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b" anchorCtr="0"/>
          <a:lstStyle/>
          <a:p>
            <a:pPr algn="ctr" defTabSz="609585"/>
            <a:r>
              <a:rPr lang="en-US" sz="1600" dirty="0" err="1">
                <a:solidFill>
                  <a:prstClr val="black"/>
                </a:solidFill>
              </a:rPr>
              <a:t>SmartNIC</a:t>
            </a:r>
            <a:endParaRPr lang="en-US" sz="1600" dirty="0">
              <a:solidFill>
                <a:prstClr val="black"/>
              </a:solidFill>
            </a:endParaRPr>
          </a:p>
        </p:txBody>
      </p:sp>
      <p:sp>
        <p:nvSpPr>
          <p:cNvPr id="47" name="Rectangle 46"/>
          <p:cNvSpPr/>
          <p:nvPr/>
        </p:nvSpPr>
        <p:spPr>
          <a:xfrm>
            <a:off x="8792621" y="4158473"/>
            <a:ext cx="1892300" cy="533400"/>
          </a:xfrm>
          <a:prstGeom prst="rect">
            <a:avLst/>
          </a:prstGeom>
          <a:solidFill>
            <a:schemeClr val="accent5">
              <a:lumMod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defTabSz="609585"/>
            <a:r>
              <a:rPr lang="en-US" sz="1870" dirty="0">
                <a:solidFill>
                  <a:prstClr val="white"/>
                </a:solidFill>
              </a:rPr>
              <a:t>Hardware</a:t>
            </a:r>
          </a:p>
          <a:p>
            <a:pPr algn="ctr" defTabSz="609585"/>
            <a:r>
              <a:rPr lang="en-US" sz="1870" dirty="0">
                <a:solidFill>
                  <a:prstClr val="white"/>
                </a:solidFill>
              </a:rPr>
              <a:t>Fast Path</a:t>
            </a:r>
          </a:p>
        </p:txBody>
      </p:sp>
      <p:sp>
        <p:nvSpPr>
          <p:cNvPr id="48" name="Up-Down Arrow 47"/>
          <p:cNvSpPr/>
          <p:nvPr/>
        </p:nvSpPr>
        <p:spPr>
          <a:xfrm>
            <a:off x="2125366" y="2488745"/>
            <a:ext cx="152399" cy="457200"/>
          </a:xfrm>
          <a:prstGeom prst="upDownArrow">
            <a:avLst/>
          </a:prstGeom>
          <a:solidFill>
            <a:srgbClr val="00206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609585"/>
            <a:endParaRPr lang="en-US" sz="2400" dirty="0">
              <a:solidFill>
                <a:prstClr val="white"/>
              </a:solidFill>
            </a:endParaRPr>
          </a:p>
        </p:txBody>
      </p:sp>
      <p:sp>
        <p:nvSpPr>
          <p:cNvPr id="49" name="Up-Down Arrow 48"/>
          <p:cNvSpPr/>
          <p:nvPr/>
        </p:nvSpPr>
        <p:spPr>
          <a:xfrm>
            <a:off x="9300623" y="2488745"/>
            <a:ext cx="170032" cy="1669728"/>
          </a:xfrm>
          <a:prstGeom prst="upDownArrow">
            <a:avLst/>
          </a:prstGeom>
          <a:solidFill>
            <a:srgbClr val="00206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609585"/>
            <a:endParaRPr lang="en-US" sz="2400" dirty="0">
              <a:solidFill>
                <a:prstClr val="white"/>
              </a:solidFill>
            </a:endParaRPr>
          </a:p>
        </p:txBody>
      </p:sp>
      <p:sp>
        <p:nvSpPr>
          <p:cNvPr id="50" name="Up-Down Arrow 49"/>
          <p:cNvSpPr/>
          <p:nvPr/>
        </p:nvSpPr>
        <p:spPr>
          <a:xfrm>
            <a:off x="10075322" y="3492047"/>
            <a:ext cx="156471" cy="657437"/>
          </a:xfrm>
          <a:prstGeom prst="upDownArrow">
            <a:avLst/>
          </a:prstGeom>
          <a:solidFill>
            <a:schemeClr val="accent4">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609585"/>
            <a:endParaRPr lang="en-US" sz="2400" dirty="0">
              <a:solidFill>
                <a:prstClr val="white"/>
              </a:solidFill>
            </a:endParaRPr>
          </a:p>
        </p:txBody>
      </p:sp>
      <p:sp>
        <p:nvSpPr>
          <p:cNvPr id="51" name="TextBox 50"/>
          <p:cNvSpPr txBox="1"/>
          <p:nvPr/>
        </p:nvSpPr>
        <p:spPr>
          <a:xfrm>
            <a:off x="9163992" y="4714414"/>
            <a:ext cx="1059585" cy="225767"/>
          </a:xfrm>
          <a:prstGeom prst="rect">
            <a:avLst/>
          </a:prstGeom>
          <a:noFill/>
        </p:spPr>
        <p:txBody>
          <a:bodyPr vert="horz" wrap="none" lIns="0" tIns="0" rIns="0" bIns="0" rtlCol="0">
            <a:spAutoFit/>
          </a:bodyPr>
          <a:lstStyle/>
          <a:p>
            <a:pPr algn="ctr" defTabSz="609585"/>
            <a:r>
              <a:rPr lang="en-US" sz="1467" dirty="0">
                <a:solidFill>
                  <a:srgbClr val="003C71"/>
                </a:solidFill>
              </a:rPr>
              <a:t>Redundancy</a:t>
            </a:r>
          </a:p>
        </p:txBody>
      </p:sp>
      <p:sp>
        <p:nvSpPr>
          <p:cNvPr id="52" name="Up-Down Arrow 51"/>
          <p:cNvSpPr/>
          <p:nvPr/>
        </p:nvSpPr>
        <p:spPr>
          <a:xfrm>
            <a:off x="8824450" y="4695903"/>
            <a:ext cx="132961" cy="1036111"/>
          </a:xfrm>
          <a:prstGeom prst="upDownArrow">
            <a:avLst/>
          </a:prstGeom>
          <a:solidFill>
            <a:srgbClr val="00206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609585"/>
            <a:endParaRPr lang="en-US" sz="2400" dirty="0">
              <a:solidFill>
                <a:prstClr val="white"/>
              </a:solidFill>
            </a:endParaRPr>
          </a:p>
        </p:txBody>
      </p:sp>
      <p:sp>
        <p:nvSpPr>
          <p:cNvPr id="53" name="Up-Down Arrow 52"/>
          <p:cNvSpPr/>
          <p:nvPr/>
        </p:nvSpPr>
        <p:spPr>
          <a:xfrm>
            <a:off x="10451110" y="4700863"/>
            <a:ext cx="132961" cy="1036111"/>
          </a:xfrm>
          <a:prstGeom prst="upDownArrow">
            <a:avLst/>
          </a:prstGeom>
          <a:solidFill>
            <a:srgbClr val="00206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609585"/>
            <a:endParaRPr lang="en-US" sz="2400" dirty="0">
              <a:solidFill>
                <a:prstClr val="white"/>
              </a:solidFill>
            </a:endParaRPr>
          </a:p>
        </p:txBody>
      </p:sp>
      <p:sp>
        <p:nvSpPr>
          <p:cNvPr id="54" name="TextBox 53"/>
          <p:cNvSpPr txBox="1"/>
          <p:nvPr/>
        </p:nvSpPr>
        <p:spPr>
          <a:xfrm>
            <a:off x="1649558" y="3529102"/>
            <a:ext cx="1059585" cy="225767"/>
          </a:xfrm>
          <a:prstGeom prst="rect">
            <a:avLst/>
          </a:prstGeom>
          <a:noFill/>
        </p:spPr>
        <p:txBody>
          <a:bodyPr vert="horz" wrap="none" lIns="0" tIns="0" rIns="0" bIns="0" rtlCol="0">
            <a:spAutoFit/>
          </a:bodyPr>
          <a:lstStyle/>
          <a:p>
            <a:pPr algn="ctr" defTabSz="609585"/>
            <a:r>
              <a:rPr lang="en-US" sz="1467" dirty="0">
                <a:solidFill>
                  <a:srgbClr val="003C71"/>
                </a:solidFill>
              </a:rPr>
              <a:t>Redundancy</a:t>
            </a:r>
          </a:p>
        </p:txBody>
      </p:sp>
      <p:sp>
        <p:nvSpPr>
          <p:cNvPr id="55" name="Up-Down Arrow 54"/>
          <p:cNvSpPr/>
          <p:nvPr/>
        </p:nvSpPr>
        <p:spPr>
          <a:xfrm>
            <a:off x="1349772" y="3489389"/>
            <a:ext cx="101539" cy="2228828"/>
          </a:xfrm>
          <a:prstGeom prst="upDownArrow">
            <a:avLst/>
          </a:prstGeom>
          <a:solidFill>
            <a:srgbClr val="00206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609585"/>
            <a:endParaRPr lang="en-US" sz="2400" dirty="0">
              <a:solidFill>
                <a:prstClr val="white"/>
              </a:solidFill>
            </a:endParaRPr>
          </a:p>
        </p:txBody>
      </p:sp>
      <p:sp>
        <p:nvSpPr>
          <p:cNvPr id="56" name="Up-Down Arrow 55"/>
          <p:cNvSpPr/>
          <p:nvPr/>
        </p:nvSpPr>
        <p:spPr>
          <a:xfrm>
            <a:off x="2976432" y="3494349"/>
            <a:ext cx="101539" cy="2228828"/>
          </a:xfrm>
          <a:prstGeom prst="upDownArrow">
            <a:avLst/>
          </a:prstGeom>
          <a:solidFill>
            <a:srgbClr val="00206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609585"/>
            <a:endParaRPr lang="en-US" sz="2400" dirty="0">
              <a:solidFill>
                <a:prstClr val="white"/>
              </a:solidFill>
            </a:endParaRPr>
          </a:p>
        </p:txBody>
      </p:sp>
      <p:sp>
        <p:nvSpPr>
          <p:cNvPr id="57" name="Content Placeholder 3"/>
          <p:cNvSpPr txBox="1">
            <a:spLocks/>
          </p:cNvSpPr>
          <p:nvPr/>
        </p:nvSpPr>
        <p:spPr>
          <a:xfrm>
            <a:off x="3722889" y="3641952"/>
            <a:ext cx="4527364" cy="2234061"/>
          </a:xfrm>
          <a:prstGeom prst="rect">
            <a:avLst/>
          </a:prstGeom>
        </p:spPr>
        <p:txBody>
          <a:bodyPr>
            <a:normAutofit/>
          </a:bodyPr>
          <a:lstStyle>
            <a:lvl1pPr marL="0" indent="0" algn="l" defTabSz="457200" rtl="0" eaLnBrk="1" latinLnBrk="0" hangingPunct="1">
              <a:spcBef>
                <a:spcPts val="1200"/>
              </a:spcBef>
              <a:spcAft>
                <a:spcPts val="0"/>
              </a:spcAft>
              <a:buFont typeface="Wingdings" panose="05000000000000000000" pitchFamily="2" charset="2"/>
              <a:buNone/>
              <a:defRPr sz="2000" b="0" kern="1200">
                <a:solidFill>
                  <a:srgbClr val="0071C5"/>
                </a:solidFill>
                <a:latin typeface="+mn-lt"/>
                <a:ea typeface="+mn-ea"/>
                <a:cs typeface="Arial" panose="020B0604020202020204" pitchFamily="34" charset="0"/>
              </a:defRPr>
            </a:lvl1pPr>
            <a:lvl2pPr marL="225425" indent="-225425" algn="l" defTabSz="457200" rtl="0" eaLnBrk="1" latinLnBrk="0" hangingPunct="1">
              <a:spcBef>
                <a:spcPts val="0"/>
              </a:spcBef>
              <a:buFont typeface="Wingdings" charset="2"/>
              <a:buChar char="§"/>
              <a:defRPr sz="1600" kern="1200" baseline="0">
                <a:solidFill>
                  <a:schemeClr val="tx2"/>
                </a:solidFill>
                <a:latin typeface="+mn-lt"/>
                <a:ea typeface="+mn-ea"/>
                <a:cs typeface="Arial" panose="020B0604020202020204" pitchFamily="34" charset="0"/>
              </a:defRPr>
            </a:lvl2pPr>
            <a:lvl3pPr marL="571500" indent="-228600" algn="l" defTabSz="457200" rtl="0" eaLnBrk="1" latinLnBrk="0" hangingPunct="1">
              <a:spcBef>
                <a:spcPts val="0"/>
              </a:spcBef>
              <a:buFont typeface="Intel Clear" panose="020B0604020203020204" pitchFamily="34" charset="0"/>
              <a:buChar char="–"/>
              <a:defRPr sz="1600" kern="1200">
                <a:solidFill>
                  <a:schemeClr val="tx2"/>
                </a:solidFill>
                <a:latin typeface="+mn-lt"/>
                <a:ea typeface="+mn-ea"/>
                <a:cs typeface="Arial" panose="020B0604020202020204" pitchFamily="34" charset="0"/>
              </a:defRPr>
            </a:lvl3pPr>
            <a:lvl4pPr marL="969963" indent="-228600" algn="l" defTabSz="457200" rtl="0" eaLnBrk="1" latinLnBrk="0" hangingPunct="1">
              <a:spcBef>
                <a:spcPts val="0"/>
              </a:spcBef>
              <a:buFont typeface="Arial"/>
              <a:buChar char="–"/>
              <a:defRPr sz="1400" kern="1200">
                <a:solidFill>
                  <a:schemeClr val="tx2"/>
                </a:solidFill>
                <a:latin typeface="+mn-lt"/>
                <a:ea typeface="+mn-ea"/>
                <a:cs typeface="Arial" panose="020B0604020202020204" pitchFamily="34" charset="0"/>
              </a:defRPr>
            </a:lvl4pPr>
            <a:lvl5pPr marL="1319213" indent="-228600" algn="l" defTabSz="457200" rtl="0" eaLnBrk="1" latinLnBrk="0" hangingPunct="1">
              <a:spcBef>
                <a:spcPts val="0"/>
              </a:spcBef>
              <a:buFont typeface="Intel Clear" panose="020B0604020203020204" pitchFamily="34" charset="0"/>
              <a:buChar char="–"/>
              <a:defRPr sz="1400" kern="1200">
                <a:solidFill>
                  <a:schemeClr val="tx2"/>
                </a:solidFill>
                <a:latin typeface="+mn-lt"/>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2133" dirty="0">
                <a:ea typeface="Intel Clear" panose="020B0604020203020204" pitchFamily="34" charset="0"/>
                <a:cs typeface="Intel Clear" panose="020B0604020203020204" pitchFamily="34" charset="0"/>
              </a:rPr>
              <a:t>Benefits:</a:t>
            </a:r>
            <a:endParaRPr lang="en-US" sz="1600" dirty="0">
              <a:solidFill>
                <a:srgbClr val="002060"/>
              </a:solidFill>
              <a:ea typeface="Intel Clear" panose="020B0604020203020204" pitchFamily="34" charset="0"/>
              <a:cs typeface="Intel Clear" panose="020B0604020203020204" pitchFamily="34" charset="0"/>
            </a:endParaRPr>
          </a:p>
          <a:p>
            <a:pPr marL="311143" indent="-158747">
              <a:spcBef>
                <a:spcPts val="400"/>
              </a:spcBef>
              <a:buFont typeface="Arial" panose="020B0604020202020204" pitchFamily="34" charset="0"/>
              <a:buChar char="•"/>
            </a:pPr>
            <a:r>
              <a:rPr lang="en-US" sz="1867" dirty="0">
                <a:solidFill>
                  <a:srgbClr val="002060"/>
                </a:solidFill>
                <a:ea typeface="Intel Clear" panose="020B0604020203020204" pitchFamily="34" charset="0"/>
                <a:cs typeface="Intel Clear" panose="020B0604020203020204" pitchFamily="34" charset="0"/>
              </a:rPr>
              <a:t>No change in VM</a:t>
            </a:r>
          </a:p>
          <a:p>
            <a:pPr marL="311143" indent="-158747">
              <a:spcBef>
                <a:spcPts val="400"/>
              </a:spcBef>
              <a:buFont typeface="Arial" panose="020B0604020202020204" pitchFamily="34" charset="0"/>
              <a:buChar char="•"/>
            </a:pPr>
            <a:r>
              <a:rPr lang="en-US" sz="1867" dirty="0">
                <a:solidFill>
                  <a:srgbClr val="002060"/>
                </a:solidFill>
                <a:ea typeface="Intel Clear" panose="020B0604020203020204" pitchFamily="34" charset="0"/>
                <a:cs typeface="Intel Clear" panose="020B0604020203020204" pitchFamily="34" charset="0"/>
              </a:rPr>
              <a:t>Increased throughput &amp; frame rate</a:t>
            </a:r>
          </a:p>
          <a:p>
            <a:pPr marL="311143" indent="-158747">
              <a:spcBef>
                <a:spcPts val="400"/>
              </a:spcBef>
              <a:buFont typeface="Arial" panose="020B0604020202020204" pitchFamily="34" charset="0"/>
              <a:buChar char="•"/>
            </a:pPr>
            <a:r>
              <a:rPr lang="en-US" sz="1867" dirty="0">
                <a:solidFill>
                  <a:srgbClr val="002060"/>
                </a:solidFill>
                <a:ea typeface="Intel Clear" panose="020B0604020203020204" pitchFamily="34" charset="0"/>
                <a:cs typeface="Intel Clear" panose="020B0604020203020204" pitchFamily="34" charset="0"/>
              </a:rPr>
              <a:t>Reduced latency</a:t>
            </a:r>
          </a:p>
          <a:p>
            <a:pPr marL="311143" indent="-158747">
              <a:spcBef>
                <a:spcPts val="400"/>
              </a:spcBef>
              <a:buFont typeface="Arial" panose="020B0604020202020204" pitchFamily="34" charset="0"/>
              <a:buChar char="•"/>
            </a:pPr>
            <a:r>
              <a:rPr lang="en-US" sz="1867" dirty="0">
                <a:solidFill>
                  <a:srgbClr val="002060"/>
                </a:solidFill>
                <a:ea typeface="Intel Clear" panose="020B0604020203020204" pitchFamily="34" charset="0"/>
                <a:cs typeface="Intel Clear" panose="020B0604020203020204" pitchFamily="34" charset="0"/>
              </a:rPr>
              <a:t>Free up cores in server</a:t>
            </a:r>
          </a:p>
          <a:p>
            <a:pPr marL="311143" indent="-158747">
              <a:spcBef>
                <a:spcPts val="400"/>
              </a:spcBef>
              <a:buFont typeface="Arial" panose="020B0604020202020204" pitchFamily="34" charset="0"/>
              <a:buChar char="•"/>
            </a:pPr>
            <a:r>
              <a:rPr lang="en-US" sz="1867" dirty="0">
                <a:solidFill>
                  <a:srgbClr val="002060"/>
                </a:solidFill>
                <a:ea typeface="Intel Clear" panose="020B0604020203020204" pitchFamily="34" charset="0"/>
                <a:cs typeface="Intel Clear" panose="020B0604020203020204" pitchFamily="34" charset="0"/>
              </a:rPr>
              <a:t>Hardware isolation between VMs</a:t>
            </a:r>
            <a:endParaRPr lang="en-US" sz="2400" dirty="0">
              <a:solidFill>
                <a:srgbClr val="002060"/>
              </a:solidFill>
              <a:ea typeface="Intel Clear" panose="020B0604020203020204" pitchFamily="34" charset="0"/>
              <a:cs typeface="Intel Clear" panose="020B0604020203020204" pitchFamily="34" charset="0"/>
            </a:endParaRPr>
          </a:p>
          <a:p>
            <a:pPr marL="385224" indent="-232828">
              <a:spcBef>
                <a:spcPts val="800"/>
              </a:spcBef>
              <a:buFont typeface="Arial" panose="020B0604020202020204" pitchFamily="34" charset="0"/>
              <a:buChar char="•"/>
            </a:pPr>
            <a:endParaRPr lang="en-US" sz="2133" dirty="0">
              <a:solidFill>
                <a:srgbClr val="002060"/>
              </a:solidFill>
              <a:ea typeface="Intel Clear" panose="020B0604020203020204" pitchFamily="34" charset="0"/>
              <a:cs typeface="Intel Clear" panose="020B0604020203020204" pitchFamily="34" charset="0"/>
            </a:endParaRPr>
          </a:p>
        </p:txBody>
      </p:sp>
      <p:sp>
        <p:nvSpPr>
          <p:cNvPr id="58" name="Right Arrow 57"/>
          <p:cNvSpPr/>
          <p:nvPr/>
        </p:nvSpPr>
        <p:spPr>
          <a:xfrm>
            <a:off x="3945780" y="1676355"/>
            <a:ext cx="4204075" cy="2056309"/>
          </a:xfrm>
          <a:prstGeom prst="rightArrow">
            <a:avLst/>
          </a:prstGeom>
          <a:solidFill>
            <a:srgbClr val="0070C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609585"/>
            <a:r>
              <a:rPr lang="en-US" sz="2400" dirty="0">
                <a:solidFill>
                  <a:prstClr val="white"/>
                </a:solidFill>
              </a:rPr>
              <a:t>Seamless VM Migration</a:t>
            </a:r>
          </a:p>
        </p:txBody>
      </p:sp>
    </p:spTree>
    <p:extLst>
      <p:ext uri="{BB962C8B-B14F-4D97-AF65-F5344CB8AC3E}">
        <p14:creationId xmlns:p14="http://schemas.microsoft.com/office/powerpoint/2010/main" val="107205878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E2556C5-CE8C-6547-B838-EA80C61A4AF7}" type="slidenum">
              <a:rPr lang="en-US" smtClean="0">
                <a:solidFill>
                  <a:prstClr val="white"/>
                </a:solidFill>
              </a:rPr>
              <a:pPr/>
              <a:t>6</a:t>
            </a:fld>
            <a:endParaRPr lang="en-US" dirty="0">
              <a:solidFill>
                <a:prstClr val="white"/>
              </a:solidFill>
            </a:endParaRPr>
          </a:p>
        </p:txBody>
      </p:sp>
      <p:sp>
        <p:nvSpPr>
          <p:cNvPr id="35" name="Rectangle 34"/>
          <p:cNvSpPr/>
          <p:nvPr/>
        </p:nvSpPr>
        <p:spPr>
          <a:xfrm>
            <a:off x="1028851" y="1264860"/>
            <a:ext cx="2403895" cy="1317885"/>
          </a:xfrm>
          <a:prstGeom prst="rect">
            <a:avLst/>
          </a:prstGeom>
          <a:solidFill>
            <a:schemeClr val="bg2">
              <a:lumMod val="60000"/>
              <a:lumOff val="4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t" anchorCtr="0"/>
          <a:lstStyle/>
          <a:p>
            <a:pPr algn="ctr" defTabSz="609585"/>
            <a:r>
              <a:rPr lang="en-US" sz="2400" dirty="0">
                <a:solidFill>
                  <a:prstClr val="black"/>
                </a:solidFill>
              </a:rPr>
              <a:t>Server</a:t>
            </a:r>
          </a:p>
        </p:txBody>
      </p:sp>
      <p:sp>
        <p:nvSpPr>
          <p:cNvPr id="37" name="Title 1"/>
          <p:cNvSpPr txBox="1">
            <a:spLocks/>
          </p:cNvSpPr>
          <p:nvPr/>
        </p:nvSpPr>
        <p:spPr>
          <a:xfrm>
            <a:off x="435776" y="253191"/>
            <a:ext cx="11376661" cy="797283"/>
          </a:xfrm>
          <a:prstGeom prst="rect">
            <a:avLst/>
          </a:prstGeom>
        </p:spPr>
        <p:txBody>
          <a:bodyPr>
            <a:noAutofit/>
          </a:bodyPr>
          <a:lstStyle>
            <a:lvl1pPr algn="l" defTabSz="457200" rtl="0" eaLnBrk="1" latinLnBrk="0" hangingPunct="1">
              <a:lnSpc>
                <a:spcPct val="100000"/>
              </a:lnSpc>
              <a:spcBef>
                <a:spcPct val="0"/>
              </a:spcBef>
              <a:buNone/>
              <a:defRPr sz="2800" b="0" i="0" kern="1200" spc="0" baseline="0">
                <a:solidFill>
                  <a:schemeClr val="tx2"/>
                </a:solidFill>
                <a:latin typeface="+mj-lt"/>
                <a:ea typeface="Intel Clear"/>
                <a:cs typeface="Arial" panose="020B0604020202020204" pitchFamily="34" charset="0"/>
              </a:defRPr>
            </a:lvl1pPr>
          </a:lstStyle>
          <a:p>
            <a:r>
              <a:rPr lang="en-US" sz="3733" dirty="0">
                <a:solidFill>
                  <a:srgbClr val="002060"/>
                </a:solidFill>
              </a:rPr>
              <a:t>Bare Metal Hosting</a:t>
            </a:r>
            <a:endParaRPr lang="en-US" sz="2133" dirty="0">
              <a:solidFill>
                <a:srgbClr val="002060"/>
              </a:solidFill>
            </a:endParaRPr>
          </a:p>
        </p:txBody>
      </p:sp>
      <p:sp>
        <p:nvSpPr>
          <p:cNvPr id="39" name="Rectangle 38"/>
          <p:cNvSpPr/>
          <p:nvPr/>
        </p:nvSpPr>
        <p:spPr>
          <a:xfrm>
            <a:off x="1693208" y="2210473"/>
            <a:ext cx="1016000" cy="279400"/>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609585"/>
            <a:r>
              <a:rPr lang="en-US" sz="1067" dirty="0">
                <a:solidFill>
                  <a:prstClr val="black"/>
                </a:solidFill>
              </a:rPr>
              <a:t>NIC Driver</a:t>
            </a:r>
          </a:p>
        </p:txBody>
      </p:sp>
      <p:sp>
        <p:nvSpPr>
          <p:cNvPr id="57" name="Content Placeholder 3"/>
          <p:cNvSpPr txBox="1">
            <a:spLocks/>
          </p:cNvSpPr>
          <p:nvPr/>
        </p:nvSpPr>
        <p:spPr>
          <a:xfrm>
            <a:off x="3722889" y="3641953"/>
            <a:ext cx="4693140" cy="2385361"/>
          </a:xfrm>
          <a:prstGeom prst="rect">
            <a:avLst/>
          </a:prstGeom>
        </p:spPr>
        <p:txBody>
          <a:bodyPr>
            <a:normAutofit/>
          </a:bodyPr>
          <a:lstStyle>
            <a:lvl1pPr marL="0" indent="0" algn="l" defTabSz="457200" rtl="0" eaLnBrk="1" latinLnBrk="0" hangingPunct="1">
              <a:spcBef>
                <a:spcPts val="1200"/>
              </a:spcBef>
              <a:spcAft>
                <a:spcPts val="0"/>
              </a:spcAft>
              <a:buFont typeface="Wingdings" panose="05000000000000000000" pitchFamily="2" charset="2"/>
              <a:buNone/>
              <a:defRPr sz="2000" b="0" kern="1200">
                <a:solidFill>
                  <a:srgbClr val="0071C5"/>
                </a:solidFill>
                <a:latin typeface="+mn-lt"/>
                <a:ea typeface="+mn-ea"/>
                <a:cs typeface="Arial" panose="020B0604020202020204" pitchFamily="34" charset="0"/>
              </a:defRPr>
            </a:lvl1pPr>
            <a:lvl2pPr marL="225425" indent="-225425" algn="l" defTabSz="457200" rtl="0" eaLnBrk="1" latinLnBrk="0" hangingPunct="1">
              <a:spcBef>
                <a:spcPts val="0"/>
              </a:spcBef>
              <a:buFont typeface="Wingdings" charset="2"/>
              <a:buChar char="§"/>
              <a:defRPr sz="1600" kern="1200" baseline="0">
                <a:solidFill>
                  <a:schemeClr val="tx2"/>
                </a:solidFill>
                <a:latin typeface="+mn-lt"/>
                <a:ea typeface="+mn-ea"/>
                <a:cs typeface="Arial" panose="020B0604020202020204" pitchFamily="34" charset="0"/>
              </a:defRPr>
            </a:lvl2pPr>
            <a:lvl3pPr marL="571500" indent="-228600" algn="l" defTabSz="457200" rtl="0" eaLnBrk="1" latinLnBrk="0" hangingPunct="1">
              <a:spcBef>
                <a:spcPts val="0"/>
              </a:spcBef>
              <a:buFont typeface="Intel Clear" panose="020B0604020203020204" pitchFamily="34" charset="0"/>
              <a:buChar char="–"/>
              <a:defRPr sz="1600" kern="1200">
                <a:solidFill>
                  <a:schemeClr val="tx2"/>
                </a:solidFill>
                <a:latin typeface="+mn-lt"/>
                <a:ea typeface="+mn-ea"/>
                <a:cs typeface="Arial" panose="020B0604020202020204" pitchFamily="34" charset="0"/>
              </a:defRPr>
            </a:lvl3pPr>
            <a:lvl4pPr marL="969963" indent="-228600" algn="l" defTabSz="457200" rtl="0" eaLnBrk="1" latinLnBrk="0" hangingPunct="1">
              <a:spcBef>
                <a:spcPts val="0"/>
              </a:spcBef>
              <a:buFont typeface="Arial"/>
              <a:buChar char="–"/>
              <a:defRPr sz="1400" kern="1200">
                <a:solidFill>
                  <a:schemeClr val="tx2"/>
                </a:solidFill>
                <a:latin typeface="+mn-lt"/>
                <a:ea typeface="+mn-ea"/>
                <a:cs typeface="Arial" panose="020B0604020202020204" pitchFamily="34" charset="0"/>
              </a:defRPr>
            </a:lvl4pPr>
            <a:lvl5pPr marL="1319213" indent="-228600" algn="l" defTabSz="457200" rtl="0" eaLnBrk="1" latinLnBrk="0" hangingPunct="1">
              <a:spcBef>
                <a:spcPts val="0"/>
              </a:spcBef>
              <a:buFont typeface="Intel Clear" panose="020B0604020203020204" pitchFamily="34" charset="0"/>
              <a:buChar char="–"/>
              <a:defRPr sz="1400" kern="1200">
                <a:solidFill>
                  <a:schemeClr val="tx2"/>
                </a:solidFill>
                <a:latin typeface="+mn-lt"/>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2133" dirty="0">
                <a:ea typeface="Intel Clear" panose="020B0604020203020204" pitchFamily="34" charset="0"/>
                <a:cs typeface="Intel Clear" panose="020B0604020203020204" pitchFamily="34" charset="0"/>
              </a:rPr>
              <a:t>Benefits:</a:t>
            </a:r>
            <a:endParaRPr lang="en-US" sz="2133" dirty="0">
              <a:solidFill>
                <a:srgbClr val="002060"/>
              </a:solidFill>
              <a:ea typeface="Intel Clear" panose="020B0604020203020204" pitchFamily="34" charset="0"/>
              <a:cs typeface="Intel Clear" panose="020B0604020203020204" pitchFamily="34" charset="0"/>
            </a:endParaRPr>
          </a:p>
          <a:p>
            <a:pPr marL="311143" indent="-158747">
              <a:spcBef>
                <a:spcPts val="400"/>
              </a:spcBef>
              <a:buFont typeface="Arial" panose="020B0604020202020204" pitchFamily="34" charset="0"/>
              <a:buChar char="•"/>
            </a:pPr>
            <a:r>
              <a:rPr lang="en-US" sz="1867" dirty="0">
                <a:solidFill>
                  <a:srgbClr val="002060"/>
                </a:solidFill>
                <a:ea typeface="Intel Clear" panose="020B0604020203020204" pitchFamily="34" charset="0"/>
                <a:cs typeface="Intel Clear" panose="020B0604020203020204" pitchFamily="34" charset="0"/>
              </a:rPr>
              <a:t>Hardware Agnostic Driver Interface</a:t>
            </a:r>
          </a:p>
          <a:p>
            <a:pPr marL="311143" indent="-158747">
              <a:spcBef>
                <a:spcPts val="400"/>
              </a:spcBef>
              <a:buFont typeface="Arial" panose="020B0604020202020204" pitchFamily="34" charset="0"/>
              <a:buChar char="•"/>
            </a:pPr>
            <a:r>
              <a:rPr lang="en-US" sz="1867" dirty="0">
                <a:solidFill>
                  <a:srgbClr val="002060"/>
                </a:solidFill>
                <a:ea typeface="Intel Clear" panose="020B0604020203020204" pitchFamily="34" charset="0"/>
                <a:cs typeface="Intel Clear" panose="020B0604020203020204" pitchFamily="34" charset="0"/>
              </a:rPr>
              <a:t>Brings OVS feature set to bare metal</a:t>
            </a:r>
          </a:p>
          <a:p>
            <a:pPr marL="311143" indent="-158747">
              <a:spcBef>
                <a:spcPts val="400"/>
              </a:spcBef>
              <a:buFont typeface="Arial" panose="020B0604020202020204" pitchFamily="34" charset="0"/>
              <a:buChar char="•"/>
            </a:pPr>
            <a:r>
              <a:rPr lang="en-US" sz="1867" dirty="0">
                <a:solidFill>
                  <a:srgbClr val="002060"/>
                </a:solidFill>
                <a:ea typeface="Intel Clear" panose="020B0604020203020204" pitchFamily="34" charset="0"/>
                <a:cs typeface="Intel Clear" panose="020B0604020203020204" pitchFamily="34" charset="0"/>
              </a:rPr>
              <a:t>Avoids network bottlenecks</a:t>
            </a:r>
          </a:p>
        </p:txBody>
      </p:sp>
      <p:sp>
        <p:nvSpPr>
          <p:cNvPr id="58" name="Right Arrow 57"/>
          <p:cNvSpPr/>
          <p:nvPr/>
        </p:nvSpPr>
        <p:spPr>
          <a:xfrm>
            <a:off x="3945780" y="1676355"/>
            <a:ext cx="4204075" cy="2056309"/>
          </a:xfrm>
          <a:prstGeom prst="rightArrow">
            <a:avLst/>
          </a:prstGeom>
          <a:solidFill>
            <a:srgbClr val="0070C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609585"/>
            <a:r>
              <a:rPr lang="en-US" sz="2400" dirty="0">
                <a:solidFill>
                  <a:prstClr val="white"/>
                </a:solidFill>
              </a:rPr>
              <a:t>Disaggregation</a:t>
            </a:r>
          </a:p>
          <a:p>
            <a:pPr algn="ctr" defTabSz="609585"/>
            <a:r>
              <a:rPr lang="en-US" sz="2400" dirty="0">
                <a:solidFill>
                  <a:prstClr val="white"/>
                </a:solidFill>
              </a:rPr>
              <a:t>of Network Functions </a:t>
            </a:r>
          </a:p>
        </p:txBody>
      </p:sp>
      <p:sp>
        <p:nvSpPr>
          <p:cNvPr id="29" name="Rectangle 28"/>
          <p:cNvSpPr/>
          <p:nvPr/>
        </p:nvSpPr>
        <p:spPr>
          <a:xfrm>
            <a:off x="8662890" y="4883840"/>
            <a:ext cx="2403895" cy="526360"/>
          </a:xfrm>
          <a:prstGeom prst="rect">
            <a:avLst/>
          </a:prstGeom>
          <a:solidFill>
            <a:schemeClr val="bg2">
              <a:lumMod val="60000"/>
              <a:lumOff val="4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b" anchorCtr="0"/>
          <a:lstStyle/>
          <a:p>
            <a:pPr algn="ctr" defTabSz="609585"/>
            <a:r>
              <a:rPr lang="en-US" sz="1867" dirty="0">
                <a:solidFill>
                  <a:prstClr val="black"/>
                </a:solidFill>
              </a:rPr>
              <a:t>Simple ToR Switch</a:t>
            </a:r>
          </a:p>
        </p:txBody>
      </p:sp>
      <p:sp>
        <p:nvSpPr>
          <p:cNvPr id="30" name="Rectangle 29"/>
          <p:cNvSpPr/>
          <p:nvPr/>
        </p:nvSpPr>
        <p:spPr>
          <a:xfrm>
            <a:off x="8662890" y="2725074"/>
            <a:ext cx="2403895" cy="1834089"/>
          </a:xfrm>
          <a:prstGeom prst="rect">
            <a:avLst/>
          </a:prstGeom>
          <a:solidFill>
            <a:schemeClr val="bg2">
              <a:lumMod val="60000"/>
              <a:lumOff val="4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b" anchorCtr="0"/>
          <a:lstStyle/>
          <a:p>
            <a:pPr algn="ctr" defTabSz="609585"/>
            <a:r>
              <a:rPr lang="en-US" sz="1600" dirty="0" err="1">
                <a:solidFill>
                  <a:prstClr val="black"/>
                </a:solidFill>
              </a:rPr>
              <a:t>SmartNIC</a:t>
            </a:r>
            <a:endParaRPr lang="en-US" sz="1600" dirty="0">
              <a:solidFill>
                <a:prstClr val="black"/>
              </a:solidFill>
            </a:endParaRPr>
          </a:p>
        </p:txBody>
      </p:sp>
      <p:sp>
        <p:nvSpPr>
          <p:cNvPr id="31" name="Rectangle 30"/>
          <p:cNvSpPr/>
          <p:nvPr/>
        </p:nvSpPr>
        <p:spPr>
          <a:xfrm>
            <a:off x="8652969" y="1264860"/>
            <a:ext cx="2403895" cy="1317885"/>
          </a:xfrm>
          <a:prstGeom prst="rect">
            <a:avLst/>
          </a:prstGeom>
          <a:solidFill>
            <a:schemeClr val="bg2">
              <a:lumMod val="60000"/>
              <a:lumOff val="4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t" anchorCtr="0"/>
          <a:lstStyle/>
          <a:p>
            <a:pPr algn="ctr" defTabSz="609585"/>
            <a:r>
              <a:rPr lang="en-US" sz="2400" dirty="0">
                <a:solidFill>
                  <a:prstClr val="black"/>
                </a:solidFill>
              </a:rPr>
              <a:t>Server</a:t>
            </a:r>
          </a:p>
        </p:txBody>
      </p:sp>
      <p:sp>
        <p:nvSpPr>
          <p:cNvPr id="32" name="Rectangle 31"/>
          <p:cNvSpPr/>
          <p:nvPr/>
        </p:nvSpPr>
        <p:spPr>
          <a:xfrm>
            <a:off x="9308740" y="2210473"/>
            <a:ext cx="1016000" cy="2794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609585"/>
            <a:r>
              <a:rPr lang="en-US" sz="1067" dirty="0" err="1">
                <a:solidFill>
                  <a:prstClr val="black"/>
                </a:solidFill>
              </a:rPr>
              <a:t>virtio</a:t>
            </a:r>
            <a:r>
              <a:rPr lang="en-US" sz="1067" dirty="0">
                <a:solidFill>
                  <a:prstClr val="black"/>
                </a:solidFill>
              </a:rPr>
              <a:t>-net</a:t>
            </a:r>
          </a:p>
        </p:txBody>
      </p:sp>
      <p:sp>
        <p:nvSpPr>
          <p:cNvPr id="33" name="Rectangle 32"/>
          <p:cNvSpPr/>
          <p:nvPr/>
        </p:nvSpPr>
        <p:spPr>
          <a:xfrm>
            <a:off x="8898583" y="2877263"/>
            <a:ext cx="1905000" cy="533400"/>
          </a:xfrm>
          <a:prstGeom prst="rect">
            <a:avLst/>
          </a:prstGeom>
          <a:solidFill>
            <a:schemeClr val="accent5">
              <a:lumMod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609585"/>
            <a:r>
              <a:rPr lang="en-US" sz="1870" dirty="0">
                <a:solidFill>
                  <a:prstClr val="white"/>
                </a:solidFill>
              </a:rPr>
              <a:t>Hardware</a:t>
            </a:r>
          </a:p>
          <a:p>
            <a:pPr algn="ctr" defTabSz="609585"/>
            <a:r>
              <a:rPr lang="en-US" sz="1870" dirty="0">
                <a:solidFill>
                  <a:prstClr val="white"/>
                </a:solidFill>
              </a:rPr>
              <a:t>Fast Path</a:t>
            </a:r>
          </a:p>
        </p:txBody>
      </p:sp>
      <p:sp>
        <p:nvSpPr>
          <p:cNvPr id="60" name="Up-Down Arrow 59"/>
          <p:cNvSpPr/>
          <p:nvPr/>
        </p:nvSpPr>
        <p:spPr>
          <a:xfrm>
            <a:off x="9805117" y="4559163"/>
            <a:ext cx="88953" cy="313479"/>
          </a:xfrm>
          <a:prstGeom prst="upDownArrow">
            <a:avLst/>
          </a:prstGeom>
          <a:solidFill>
            <a:srgbClr val="00206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609585"/>
            <a:endParaRPr lang="en-US" sz="2400" dirty="0">
              <a:solidFill>
                <a:prstClr val="white"/>
              </a:solidFill>
            </a:endParaRPr>
          </a:p>
        </p:txBody>
      </p:sp>
      <p:sp>
        <p:nvSpPr>
          <p:cNvPr id="62" name="Up-Down Arrow 61"/>
          <p:cNvSpPr/>
          <p:nvPr/>
        </p:nvSpPr>
        <p:spPr>
          <a:xfrm>
            <a:off x="9741671" y="2495756"/>
            <a:ext cx="152399" cy="381507"/>
          </a:xfrm>
          <a:prstGeom prst="upDownArrow">
            <a:avLst/>
          </a:prstGeom>
          <a:solidFill>
            <a:srgbClr val="00206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609585"/>
            <a:endParaRPr lang="en-US" sz="2400" dirty="0">
              <a:solidFill>
                <a:prstClr val="white"/>
              </a:solidFill>
            </a:endParaRPr>
          </a:p>
        </p:txBody>
      </p:sp>
      <p:sp>
        <p:nvSpPr>
          <p:cNvPr id="63" name="Rectangle 62"/>
          <p:cNvSpPr/>
          <p:nvPr/>
        </p:nvSpPr>
        <p:spPr>
          <a:xfrm>
            <a:off x="9741671" y="3648244"/>
            <a:ext cx="1066800" cy="533400"/>
          </a:xfrm>
          <a:prstGeom prst="rect">
            <a:avLst/>
          </a:prstGeom>
          <a:solidFill>
            <a:schemeClr val="accent4">
              <a:lumMod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defTabSz="609585"/>
            <a:r>
              <a:rPr lang="en-US" sz="1600" dirty="0">
                <a:solidFill>
                  <a:prstClr val="white"/>
                </a:solidFill>
              </a:rPr>
              <a:t>vSwitch</a:t>
            </a:r>
          </a:p>
          <a:p>
            <a:pPr algn="ctr" defTabSz="609585"/>
            <a:r>
              <a:rPr lang="en-US" sz="1600" dirty="0">
                <a:solidFill>
                  <a:prstClr val="white"/>
                </a:solidFill>
              </a:rPr>
              <a:t>Slow Path</a:t>
            </a:r>
          </a:p>
        </p:txBody>
      </p:sp>
      <p:sp>
        <p:nvSpPr>
          <p:cNvPr id="64" name="Up-Down Arrow 63"/>
          <p:cNvSpPr/>
          <p:nvPr/>
        </p:nvSpPr>
        <p:spPr>
          <a:xfrm>
            <a:off x="10225826" y="3420330"/>
            <a:ext cx="125444" cy="228109"/>
          </a:xfrm>
          <a:prstGeom prst="upDownArrow">
            <a:avLst/>
          </a:prstGeom>
          <a:solidFill>
            <a:schemeClr val="accent4">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609585"/>
            <a:endParaRPr lang="en-US" sz="2400" dirty="0">
              <a:solidFill>
                <a:prstClr val="white"/>
              </a:solidFill>
            </a:endParaRPr>
          </a:p>
        </p:txBody>
      </p:sp>
      <p:sp>
        <p:nvSpPr>
          <p:cNvPr id="65" name="Rectangle 64"/>
          <p:cNvSpPr/>
          <p:nvPr/>
        </p:nvSpPr>
        <p:spPr>
          <a:xfrm>
            <a:off x="1021310" y="3654883"/>
            <a:ext cx="2403895" cy="645780"/>
          </a:xfrm>
          <a:prstGeom prst="rect">
            <a:avLst/>
          </a:prstGeom>
          <a:solidFill>
            <a:schemeClr val="bg2">
              <a:lumMod val="60000"/>
              <a:lumOff val="4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b" anchorCtr="0"/>
          <a:lstStyle/>
          <a:p>
            <a:pPr algn="ctr" defTabSz="609585"/>
            <a:r>
              <a:rPr lang="en-US" sz="1867" dirty="0">
                <a:solidFill>
                  <a:prstClr val="black"/>
                </a:solidFill>
              </a:rPr>
              <a:t>ToR Switch</a:t>
            </a:r>
          </a:p>
          <a:p>
            <a:pPr algn="ctr" defTabSz="609585"/>
            <a:r>
              <a:rPr lang="en-US" sz="1867" dirty="0">
                <a:solidFill>
                  <a:prstClr val="black"/>
                </a:solidFill>
              </a:rPr>
              <a:t>(Tunnel endpoint)</a:t>
            </a:r>
          </a:p>
        </p:txBody>
      </p:sp>
      <p:sp>
        <p:nvSpPr>
          <p:cNvPr id="66" name="Rectangle 65"/>
          <p:cNvSpPr/>
          <p:nvPr/>
        </p:nvSpPr>
        <p:spPr>
          <a:xfrm>
            <a:off x="1021311" y="2878006"/>
            <a:ext cx="2403895" cy="450093"/>
          </a:xfrm>
          <a:prstGeom prst="rect">
            <a:avLst/>
          </a:prstGeom>
          <a:solidFill>
            <a:schemeClr val="bg2">
              <a:lumMod val="60000"/>
              <a:lumOff val="4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b" anchorCtr="0"/>
          <a:lstStyle/>
          <a:p>
            <a:pPr algn="ctr" defTabSz="609585"/>
            <a:r>
              <a:rPr lang="en-US" sz="1867" dirty="0">
                <a:solidFill>
                  <a:prstClr val="black"/>
                </a:solidFill>
              </a:rPr>
              <a:t>Standard NIC</a:t>
            </a:r>
          </a:p>
        </p:txBody>
      </p:sp>
      <p:sp>
        <p:nvSpPr>
          <p:cNvPr id="69" name="Up-Down Arrow 68"/>
          <p:cNvSpPr/>
          <p:nvPr/>
        </p:nvSpPr>
        <p:spPr>
          <a:xfrm>
            <a:off x="2147824" y="3341405"/>
            <a:ext cx="88953" cy="313479"/>
          </a:xfrm>
          <a:prstGeom prst="upDownArrow">
            <a:avLst/>
          </a:prstGeom>
          <a:solidFill>
            <a:srgbClr val="00206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609585"/>
            <a:endParaRPr lang="en-US" sz="2400" dirty="0">
              <a:solidFill>
                <a:prstClr val="white"/>
              </a:solidFill>
            </a:endParaRPr>
          </a:p>
        </p:txBody>
      </p:sp>
      <p:sp>
        <p:nvSpPr>
          <p:cNvPr id="70" name="Up-Down Arrow 69"/>
          <p:cNvSpPr/>
          <p:nvPr/>
        </p:nvSpPr>
        <p:spPr>
          <a:xfrm>
            <a:off x="2117554" y="2495589"/>
            <a:ext cx="152399" cy="381507"/>
          </a:xfrm>
          <a:prstGeom prst="upDownArrow">
            <a:avLst/>
          </a:prstGeom>
          <a:solidFill>
            <a:srgbClr val="00206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609585"/>
            <a:endParaRPr lang="en-US" sz="2400" dirty="0">
              <a:solidFill>
                <a:prstClr val="white"/>
              </a:solidFill>
            </a:endParaRPr>
          </a:p>
        </p:txBody>
      </p:sp>
      <p:sp>
        <p:nvSpPr>
          <p:cNvPr id="24" name="Rectangle 23"/>
          <p:cNvSpPr/>
          <p:nvPr/>
        </p:nvSpPr>
        <p:spPr>
          <a:xfrm>
            <a:off x="1246775" y="4559162"/>
            <a:ext cx="1905000" cy="1226517"/>
          </a:xfrm>
          <a:prstGeom prst="rect">
            <a:avLst/>
          </a:prstGeom>
          <a:solidFill>
            <a:schemeClr val="accent6">
              <a:lumMod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609585"/>
            <a:r>
              <a:rPr lang="en-US" sz="1867" dirty="0">
                <a:solidFill>
                  <a:prstClr val="white"/>
                </a:solidFill>
              </a:rPr>
              <a:t>vRouter Appliance for multiple server racks</a:t>
            </a:r>
          </a:p>
        </p:txBody>
      </p:sp>
      <p:sp>
        <p:nvSpPr>
          <p:cNvPr id="25" name="Up-Down Arrow 24"/>
          <p:cNvSpPr/>
          <p:nvPr/>
        </p:nvSpPr>
        <p:spPr>
          <a:xfrm>
            <a:off x="2143389" y="4296159"/>
            <a:ext cx="93387" cy="270525"/>
          </a:xfrm>
          <a:prstGeom prst="upDownArrow">
            <a:avLst/>
          </a:prstGeom>
          <a:solidFill>
            <a:srgbClr val="00206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609585"/>
            <a:endParaRPr lang="en-US" sz="2400" dirty="0">
              <a:solidFill>
                <a:prstClr val="white"/>
              </a:solidFill>
            </a:endParaRPr>
          </a:p>
        </p:txBody>
      </p:sp>
      <p:cxnSp>
        <p:nvCxnSpPr>
          <p:cNvPr id="26" name="Straight Arrow Connector 25"/>
          <p:cNvCxnSpPr/>
          <p:nvPr/>
        </p:nvCxnSpPr>
        <p:spPr>
          <a:xfrm flipV="1">
            <a:off x="9849593" y="5428396"/>
            <a:ext cx="1" cy="485192"/>
          </a:xfrm>
          <a:prstGeom prst="straightConnector1">
            <a:avLst/>
          </a:prstGeom>
          <a:ln>
            <a:solidFill>
              <a:schemeClr val="tx2"/>
            </a:solidFill>
            <a:headEnd type="triangle"/>
            <a:tailEnd type="triangle"/>
          </a:ln>
          <a:effectLst/>
        </p:spPr>
        <p:style>
          <a:lnRef idx="2">
            <a:schemeClr val="accent1"/>
          </a:lnRef>
          <a:fillRef idx="0">
            <a:schemeClr val="accent1"/>
          </a:fillRef>
          <a:effectRef idx="1">
            <a:schemeClr val="accent1"/>
          </a:effectRef>
          <a:fontRef idx="minor">
            <a:schemeClr val="tx1"/>
          </a:fontRef>
        </p:style>
      </p:cxnSp>
      <p:cxnSp>
        <p:nvCxnSpPr>
          <p:cNvPr id="27" name="Straight Arrow Connector 26"/>
          <p:cNvCxnSpPr/>
          <p:nvPr/>
        </p:nvCxnSpPr>
        <p:spPr>
          <a:xfrm flipV="1">
            <a:off x="2190074" y="5784717"/>
            <a:ext cx="1" cy="485192"/>
          </a:xfrm>
          <a:prstGeom prst="straightConnector1">
            <a:avLst/>
          </a:prstGeom>
          <a:ln>
            <a:solidFill>
              <a:schemeClr val="tx2"/>
            </a:solidFill>
            <a:headEnd type="triangle"/>
            <a:tailEnd type="triangle"/>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70329715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E2556C5-CE8C-6547-B838-EA80C61A4AF7}" type="slidenum">
              <a:rPr lang="en-US" smtClean="0">
                <a:solidFill>
                  <a:prstClr val="white"/>
                </a:solidFill>
              </a:rPr>
              <a:pPr/>
              <a:t>7</a:t>
            </a:fld>
            <a:endParaRPr lang="en-US" dirty="0">
              <a:solidFill>
                <a:prstClr val="white"/>
              </a:solidFill>
            </a:endParaRPr>
          </a:p>
        </p:txBody>
      </p:sp>
      <p:sp>
        <p:nvSpPr>
          <p:cNvPr id="3" name="Title 2"/>
          <p:cNvSpPr>
            <a:spLocks noGrp="1"/>
          </p:cNvSpPr>
          <p:nvPr>
            <p:ph type="title"/>
          </p:nvPr>
        </p:nvSpPr>
        <p:spPr/>
        <p:txBody>
          <a:bodyPr/>
          <a:lstStyle/>
          <a:p>
            <a:r>
              <a:rPr lang="en-US" dirty="0"/>
              <a:t>OVS Programming Interface</a:t>
            </a:r>
          </a:p>
        </p:txBody>
      </p:sp>
      <p:sp>
        <p:nvSpPr>
          <p:cNvPr id="4" name="Content Placeholder 3"/>
          <p:cNvSpPr>
            <a:spLocks noGrp="1"/>
          </p:cNvSpPr>
          <p:nvPr>
            <p:ph sz="quarter" idx="13"/>
          </p:nvPr>
        </p:nvSpPr>
        <p:spPr/>
        <p:txBody>
          <a:bodyPr/>
          <a:lstStyle/>
          <a:p>
            <a:r>
              <a:rPr lang="en-US" dirty="0"/>
              <a:t>Two Options:</a:t>
            </a:r>
          </a:p>
          <a:p>
            <a:pPr marL="457200" indent="-457200">
              <a:buFont typeface="Arial" panose="020B0604020202020204" pitchFamily="34" charset="0"/>
              <a:buChar char="•"/>
            </a:pPr>
            <a:r>
              <a:rPr lang="en-US" dirty="0" err="1"/>
              <a:t>tc</a:t>
            </a:r>
            <a:r>
              <a:rPr lang="en-US" dirty="0"/>
              <a:t>-flower</a:t>
            </a:r>
          </a:p>
          <a:p>
            <a:pPr marL="457200" indent="-457200">
              <a:buFont typeface="Arial" panose="020B0604020202020204" pitchFamily="34" charset="0"/>
              <a:buChar char="•"/>
            </a:pPr>
            <a:r>
              <a:rPr lang="en-US" dirty="0"/>
              <a:t>Existing </a:t>
            </a:r>
            <a:r>
              <a:rPr lang="en-US" dirty="0" err="1"/>
              <a:t>megaflow</a:t>
            </a:r>
            <a:r>
              <a:rPr lang="en-US" dirty="0"/>
              <a:t> interface</a:t>
            </a:r>
          </a:p>
          <a:p>
            <a:pPr marL="457200" indent="-457200">
              <a:buFont typeface="Arial" panose="020B0604020202020204" pitchFamily="34" charset="0"/>
              <a:buChar char="•"/>
            </a:pPr>
            <a:endParaRPr lang="en-US" dirty="0"/>
          </a:p>
          <a:p>
            <a:endParaRPr lang="en-US" dirty="0"/>
          </a:p>
          <a:p>
            <a:endParaRPr lang="en-US" dirty="0"/>
          </a:p>
        </p:txBody>
      </p:sp>
      <p:grpSp>
        <p:nvGrpSpPr>
          <p:cNvPr id="29" name="Group 28"/>
          <p:cNvGrpSpPr/>
          <p:nvPr/>
        </p:nvGrpSpPr>
        <p:grpSpPr>
          <a:xfrm>
            <a:off x="6033067" y="1181101"/>
            <a:ext cx="2407728" cy="4686299"/>
            <a:chOff x="1394604" y="748880"/>
            <a:chExt cx="1805796" cy="3514724"/>
          </a:xfrm>
        </p:grpSpPr>
        <p:sp>
          <p:nvSpPr>
            <p:cNvPr id="30" name="Rectangle 29"/>
            <p:cNvSpPr/>
            <p:nvPr/>
          </p:nvSpPr>
          <p:spPr>
            <a:xfrm>
              <a:off x="1397479" y="748880"/>
              <a:ext cx="1802921" cy="1863306"/>
            </a:xfrm>
            <a:prstGeom prst="rect">
              <a:avLst/>
            </a:prstGeom>
            <a:solidFill>
              <a:srgbClr val="B1BABF">
                <a:lumMod val="60000"/>
                <a:lumOff val="40000"/>
              </a:srgbClr>
            </a:solidFill>
            <a:ln w="9525" cap="flat" cmpd="sng" algn="ctr">
              <a:solidFill>
                <a:sysClr val="windowText" lastClr="000000"/>
              </a:solidFill>
              <a:prstDash val="solid"/>
            </a:ln>
            <a:effectLst/>
          </p:spPr>
          <p:txBody>
            <a:bodyPr rtlCol="0" anchor="t" anchorCtr="0"/>
            <a:lstStyle/>
            <a:p>
              <a:pPr marL="0" marR="0" lvl="0" indent="0" algn="ctr" defTabSz="609585" eaLnBrk="1" fontAlgn="auto" latinLnBrk="0" hangingPunct="1">
                <a:lnSpc>
                  <a:spcPct val="100000"/>
                </a:lnSpc>
                <a:spcBef>
                  <a:spcPts val="0"/>
                </a:spcBef>
                <a:spcAft>
                  <a:spcPts val="0"/>
                </a:spcAft>
                <a:buClrTx/>
                <a:buSzTx/>
                <a:buFontTx/>
                <a:buNone/>
                <a:tabLst/>
                <a:defRPr/>
              </a:pPr>
              <a:r>
                <a:rPr kumimoji="0" lang="en-US" sz="1867" b="0" i="0" u="none" strike="noStrike" kern="0" cap="none" spc="0" normalizeH="0" baseline="0" noProof="0" dirty="0">
                  <a:ln>
                    <a:noFill/>
                  </a:ln>
                  <a:solidFill>
                    <a:prstClr val="black"/>
                  </a:solidFill>
                  <a:effectLst/>
                  <a:uLnTx/>
                  <a:uFillTx/>
                  <a:latin typeface="Intel Clear"/>
                  <a:ea typeface="+mn-ea"/>
                  <a:cs typeface="+mn-cs"/>
                </a:rPr>
                <a:t>Virtualized Server</a:t>
              </a:r>
            </a:p>
          </p:txBody>
        </p:sp>
        <p:sp>
          <p:nvSpPr>
            <p:cNvPr id="31" name="Rectangle 30"/>
            <p:cNvSpPr/>
            <p:nvPr/>
          </p:nvSpPr>
          <p:spPr>
            <a:xfrm>
              <a:off x="2042065" y="1095375"/>
              <a:ext cx="990600" cy="619125"/>
            </a:xfrm>
            <a:prstGeom prst="rect">
              <a:avLst/>
            </a:prstGeom>
            <a:solidFill>
              <a:srgbClr val="0070C0"/>
            </a:solidFill>
            <a:ln w="9525" cap="flat" cmpd="sng" algn="ctr">
              <a:solidFill>
                <a:sysClr val="windowText" lastClr="000000"/>
              </a:solidFill>
              <a:prstDash val="solid"/>
            </a:ln>
            <a:effectLst/>
          </p:spPr>
          <p:txBody>
            <a:bodyPr rtlCol="0" anchor="t" anchorCtr="0"/>
            <a:lstStyle/>
            <a:p>
              <a:pPr marL="0" marR="0" lvl="0" indent="0" algn="ctr" defTabSz="609585" eaLnBrk="1" fontAlgn="auto" latinLnBrk="0" hangingPunct="1">
                <a:lnSpc>
                  <a:spcPct val="100000"/>
                </a:lnSpc>
                <a:spcBef>
                  <a:spcPts val="0"/>
                </a:spcBef>
                <a:spcAft>
                  <a:spcPts val="0"/>
                </a:spcAft>
                <a:buClrTx/>
                <a:buSzTx/>
                <a:buFontTx/>
                <a:buNone/>
                <a:tabLst/>
                <a:defRPr/>
              </a:pPr>
              <a:endParaRPr kumimoji="0" lang="en-US" sz="1867" b="0" i="0" u="none" strike="noStrike" kern="0" cap="none" spc="0" normalizeH="0" baseline="0" noProof="0" dirty="0">
                <a:ln>
                  <a:noFill/>
                </a:ln>
                <a:solidFill>
                  <a:prstClr val="white"/>
                </a:solidFill>
                <a:effectLst/>
                <a:uLnTx/>
                <a:uFillTx/>
                <a:latin typeface="Intel Clear"/>
                <a:ea typeface="+mn-ea"/>
                <a:cs typeface="+mn-cs"/>
              </a:endParaRPr>
            </a:p>
          </p:txBody>
        </p:sp>
        <p:sp>
          <p:nvSpPr>
            <p:cNvPr id="32" name="Rectangle 31"/>
            <p:cNvSpPr/>
            <p:nvPr/>
          </p:nvSpPr>
          <p:spPr>
            <a:xfrm>
              <a:off x="1918240" y="1200149"/>
              <a:ext cx="990600" cy="619125"/>
            </a:xfrm>
            <a:prstGeom prst="rect">
              <a:avLst/>
            </a:prstGeom>
            <a:solidFill>
              <a:srgbClr val="0070C0"/>
            </a:solidFill>
            <a:ln w="9525" cap="flat" cmpd="sng" algn="ctr">
              <a:solidFill>
                <a:sysClr val="windowText" lastClr="000000"/>
              </a:solidFill>
              <a:prstDash val="solid"/>
            </a:ln>
            <a:effectLst/>
          </p:spPr>
          <p:txBody>
            <a:bodyPr rtlCol="0" anchor="t" anchorCtr="0"/>
            <a:lstStyle/>
            <a:p>
              <a:pPr marL="0" marR="0" lvl="0" indent="0" algn="ctr" defTabSz="609585" eaLnBrk="1" fontAlgn="auto" latinLnBrk="0" hangingPunct="1">
                <a:lnSpc>
                  <a:spcPct val="100000"/>
                </a:lnSpc>
                <a:spcBef>
                  <a:spcPts val="0"/>
                </a:spcBef>
                <a:spcAft>
                  <a:spcPts val="0"/>
                </a:spcAft>
                <a:buClrTx/>
                <a:buSzTx/>
                <a:buFontTx/>
                <a:buNone/>
                <a:tabLst/>
                <a:defRPr/>
              </a:pPr>
              <a:r>
                <a:rPr kumimoji="0" lang="en-US" sz="1867" b="0" i="0" u="none" strike="noStrike" kern="0" cap="none" spc="0" normalizeH="0" baseline="0" noProof="0" dirty="0">
                  <a:ln>
                    <a:noFill/>
                  </a:ln>
                  <a:solidFill>
                    <a:prstClr val="white"/>
                  </a:solidFill>
                  <a:effectLst/>
                  <a:uLnTx/>
                  <a:uFillTx/>
                  <a:latin typeface="Intel Clear"/>
                  <a:ea typeface="+mn-ea"/>
                  <a:cs typeface="+mn-cs"/>
                </a:rPr>
                <a:t>VM</a:t>
              </a:r>
            </a:p>
          </p:txBody>
        </p:sp>
        <p:sp>
          <p:nvSpPr>
            <p:cNvPr id="33" name="Rectangle 32"/>
            <p:cNvSpPr/>
            <p:nvPr/>
          </p:nvSpPr>
          <p:spPr>
            <a:xfrm>
              <a:off x="2042065" y="1504950"/>
              <a:ext cx="762000" cy="209550"/>
            </a:xfrm>
            <a:prstGeom prst="rect">
              <a:avLst/>
            </a:prstGeom>
            <a:solidFill>
              <a:srgbClr val="FFA300"/>
            </a:solidFill>
            <a:ln w="9525" cap="flat" cmpd="sng" algn="ctr">
              <a:noFill/>
              <a:prstDash val="solid"/>
            </a:ln>
            <a:effectLst/>
          </p:spPr>
          <p:txBody>
            <a:bodyPr rtlCol="0" anchor="ctr"/>
            <a:lstStyle/>
            <a:p>
              <a:pPr marL="0" marR="0" lvl="0" indent="0" algn="ctr" defTabSz="609585" eaLnBrk="1" fontAlgn="auto" latinLnBrk="0" hangingPunct="1">
                <a:lnSpc>
                  <a:spcPct val="100000"/>
                </a:lnSpc>
                <a:spcBef>
                  <a:spcPts val="0"/>
                </a:spcBef>
                <a:spcAft>
                  <a:spcPts val="0"/>
                </a:spcAft>
                <a:buClrTx/>
                <a:buSzTx/>
                <a:buFontTx/>
                <a:buNone/>
                <a:tabLst/>
                <a:defRPr/>
              </a:pPr>
              <a:r>
                <a:rPr lang="en-US" sz="1067" kern="0" dirty="0">
                  <a:solidFill>
                    <a:prstClr val="black"/>
                  </a:solidFill>
                  <a:latin typeface="Intel Clear"/>
                </a:rPr>
                <a:t>v</a:t>
              </a:r>
              <a:r>
                <a:rPr kumimoji="0" lang="en-US" sz="1067" b="0" i="0" u="none" strike="noStrike" kern="0" cap="none" spc="0" normalizeH="0" baseline="0" noProof="0" dirty="0" err="1">
                  <a:ln>
                    <a:noFill/>
                  </a:ln>
                  <a:solidFill>
                    <a:prstClr val="black"/>
                  </a:solidFill>
                  <a:effectLst/>
                  <a:uLnTx/>
                  <a:uFillTx/>
                  <a:latin typeface="Intel Clear"/>
                  <a:ea typeface="+mn-ea"/>
                  <a:cs typeface="+mn-cs"/>
                </a:rPr>
                <a:t>irtio</a:t>
              </a:r>
              <a:endParaRPr kumimoji="0" lang="en-US" sz="1067" b="0" i="0" u="none" strike="noStrike" kern="0" cap="none" spc="0" normalizeH="0" baseline="0" noProof="0" dirty="0">
                <a:ln>
                  <a:noFill/>
                </a:ln>
                <a:solidFill>
                  <a:prstClr val="black"/>
                </a:solidFill>
                <a:effectLst/>
                <a:uLnTx/>
                <a:uFillTx/>
                <a:latin typeface="Intel Clear"/>
                <a:ea typeface="+mn-ea"/>
                <a:cs typeface="+mn-cs"/>
              </a:endParaRPr>
            </a:p>
          </p:txBody>
        </p:sp>
        <p:sp>
          <p:nvSpPr>
            <p:cNvPr id="34" name="Rectangle 33"/>
            <p:cNvSpPr/>
            <p:nvPr/>
          </p:nvSpPr>
          <p:spPr>
            <a:xfrm>
              <a:off x="2350427" y="2059266"/>
              <a:ext cx="800100" cy="400050"/>
            </a:xfrm>
            <a:prstGeom prst="rect">
              <a:avLst/>
            </a:prstGeom>
            <a:solidFill>
              <a:srgbClr val="FFA300">
                <a:lumMod val="50000"/>
              </a:srgbClr>
            </a:solidFill>
            <a:ln w="9525" cap="flat" cmpd="sng" algn="ctr">
              <a:solidFill>
                <a:sysClr val="windowText" lastClr="000000"/>
              </a:solidFill>
              <a:prstDash val="solid"/>
            </a:ln>
            <a:effectLst/>
          </p:spPr>
          <p:txBody>
            <a:bodyPr lIns="0" rIns="0" rtlCol="0" anchor="ctr"/>
            <a:lstStyle/>
            <a:p>
              <a:pPr marL="0" marR="0" lvl="0" indent="0" algn="ctr" defTabSz="609585"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prstClr val="white"/>
                  </a:solidFill>
                  <a:effectLst/>
                  <a:uLnTx/>
                  <a:uFillTx/>
                  <a:latin typeface="Intel Clear"/>
                  <a:ea typeface="+mn-ea"/>
                  <a:cs typeface="+mn-cs"/>
                </a:rPr>
                <a:t>vSwitch</a:t>
              </a:r>
            </a:p>
            <a:p>
              <a:pPr marL="0" marR="0" lvl="0" indent="0" algn="ctr" defTabSz="609585"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prstClr val="white"/>
                  </a:solidFill>
                  <a:effectLst/>
                  <a:uLnTx/>
                  <a:uFillTx/>
                  <a:latin typeface="Intel Clear"/>
                  <a:ea typeface="+mn-ea"/>
                  <a:cs typeface="+mn-cs"/>
                </a:rPr>
                <a:t>Slow Path</a:t>
              </a:r>
            </a:p>
          </p:txBody>
        </p:sp>
        <p:sp>
          <p:nvSpPr>
            <p:cNvPr id="35" name="Rectangle 34"/>
            <p:cNvSpPr/>
            <p:nvPr/>
          </p:nvSpPr>
          <p:spPr>
            <a:xfrm>
              <a:off x="1394604" y="2764676"/>
              <a:ext cx="1802921" cy="1359649"/>
            </a:xfrm>
            <a:prstGeom prst="rect">
              <a:avLst/>
            </a:prstGeom>
            <a:solidFill>
              <a:srgbClr val="B1BABF">
                <a:lumMod val="60000"/>
                <a:lumOff val="40000"/>
              </a:srgbClr>
            </a:solidFill>
            <a:ln w="9525" cap="flat" cmpd="sng" algn="ctr">
              <a:solidFill>
                <a:sysClr val="windowText" lastClr="000000"/>
              </a:solidFill>
              <a:prstDash val="solid"/>
            </a:ln>
            <a:effectLst/>
          </p:spPr>
          <p:txBody>
            <a:bodyPr rtlCol="0" anchor="b" anchorCtr="0"/>
            <a:lstStyle/>
            <a:p>
              <a:pPr marL="0" marR="0" lvl="0" indent="0" algn="r" defTabSz="609585" eaLnBrk="1" fontAlgn="auto" latinLnBrk="0" hangingPunct="1">
                <a:lnSpc>
                  <a:spcPct val="100000"/>
                </a:lnSpc>
                <a:spcBef>
                  <a:spcPts val="0"/>
                </a:spcBef>
                <a:spcAft>
                  <a:spcPts val="0"/>
                </a:spcAft>
                <a:buClrTx/>
                <a:buSzTx/>
                <a:buFontTx/>
                <a:buNone/>
                <a:tabLst/>
                <a:defRPr/>
              </a:pPr>
              <a:r>
                <a:rPr kumimoji="0" lang="en-US" sz="1867" b="0" i="0" u="none" strike="noStrike" kern="0" cap="none" spc="0" normalizeH="0" baseline="0" noProof="0" dirty="0">
                  <a:ln>
                    <a:noFill/>
                  </a:ln>
                  <a:solidFill>
                    <a:prstClr val="black"/>
                  </a:solidFill>
                  <a:effectLst/>
                  <a:uLnTx/>
                  <a:uFillTx/>
                  <a:latin typeface="Intel Clear"/>
                  <a:ea typeface="+mn-ea"/>
                  <a:cs typeface="+mn-cs"/>
                </a:rPr>
                <a:t>Smart NIC</a:t>
              </a:r>
            </a:p>
          </p:txBody>
        </p:sp>
        <p:sp>
          <p:nvSpPr>
            <p:cNvPr id="36" name="Rectangle 35"/>
            <p:cNvSpPr/>
            <p:nvPr/>
          </p:nvSpPr>
          <p:spPr>
            <a:xfrm>
              <a:off x="1591214" y="2851504"/>
              <a:ext cx="1419225" cy="400050"/>
            </a:xfrm>
            <a:prstGeom prst="rect">
              <a:avLst/>
            </a:prstGeom>
            <a:solidFill>
              <a:srgbClr val="FC4C02">
                <a:lumMod val="50000"/>
              </a:srgbClr>
            </a:solidFill>
            <a:ln w="9525" cap="flat" cmpd="sng" algn="ctr">
              <a:solidFill>
                <a:sysClr val="windowText" lastClr="000000"/>
              </a:solidFill>
              <a:prstDash val="solid"/>
            </a:ln>
            <a:effectLst/>
          </p:spPr>
          <p:txBody>
            <a:bodyPr lIns="0" rIns="0" rtlCol="0" anchor="ctr"/>
            <a:lstStyle/>
            <a:p>
              <a:pPr marL="0" marR="0" lvl="0" indent="0" algn="ctr" defTabSz="609585"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prstClr val="white"/>
                  </a:solidFill>
                  <a:effectLst/>
                  <a:uLnTx/>
                  <a:uFillTx/>
                  <a:latin typeface="Intel Clear"/>
                </a:rPr>
                <a:t>vHost + OVS</a:t>
              </a:r>
            </a:p>
            <a:p>
              <a:pPr marL="0" marR="0" lvl="0" indent="0" algn="ctr" defTabSz="609585" eaLnBrk="1" fontAlgn="auto" latinLnBrk="0" hangingPunct="1">
                <a:lnSpc>
                  <a:spcPct val="100000"/>
                </a:lnSpc>
                <a:spcBef>
                  <a:spcPts val="0"/>
                </a:spcBef>
                <a:spcAft>
                  <a:spcPts val="0"/>
                </a:spcAft>
                <a:buClrTx/>
                <a:buSzTx/>
                <a:buFontTx/>
                <a:buNone/>
                <a:tabLst/>
                <a:defRPr/>
              </a:pPr>
              <a:r>
                <a:rPr lang="en-US" sz="1600" kern="0" dirty="0">
                  <a:solidFill>
                    <a:prstClr val="white"/>
                  </a:solidFill>
                  <a:latin typeface="Intel Clear"/>
                </a:rPr>
                <a:t>Fast Path</a:t>
              </a:r>
              <a:endParaRPr kumimoji="0" lang="en-US" sz="1600" b="0" i="0" u="none" strike="noStrike" kern="0" cap="none" spc="0" normalizeH="0" baseline="0" noProof="0" dirty="0">
                <a:ln>
                  <a:noFill/>
                </a:ln>
                <a:solidFill>
                  <a:prstClr val="white"/>
                </a:solidFill>
                <a:effectLst/>
                <a:uLnTx/>
                <a:uFillTx/>
                <a:latin typeface="Intel Clear"/>
              </a:endParaRPr>
            </a:p>
          </p:txBody>
        </p:sp>
        <p:sp>
          <p:nvSpPr>
            <p:cNvPr id="37" name="Up-Down Arrow 36"/>
            <p:cNvSpPr/>
            <p:nvPr/>
          </p:nvSpPr>
          <p:spPr>
            <a:xfrm>
              <a:off x="2118266" y="1714500"/>
              <a:ext cx="114299" cy="1148930"/>
            </a:xfrm>
            <a:prstGeom prst="upDownArrow">
              <a:avLst/>
            </a:prstGeom>
            <a:solidFill>
              <a:srgbClr val="002060"/>
            </a:solidFill>
            <a:ln w="9525" cap="flat" cmpd="sng" algn="ctr">
              <a:noFill/>
              <a:prstDash val="solid"/>
            </a:ln>
            <a:effectLst/>
          </p:spPr>
          <p:txBody>
            <a:bodyPr rtlCol="0" anchor="ctr"/>
            <a:lstStyle/>
            <a:p>
              <a:pPr marL="0" marR="0" lvl="0" indent="0" algn="ctr" defTabSz="609585"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prstClr val="white"/>
                </a:solidFill>
                <a:effectLst/>
                <a:uLnTx/>
                <a:uFillTx/>
                <a:latin typeface="Intel Clear"/>
                <a:ea typeface="+mn-ea"/>
                <a:cs typeface="+mn-cs"/>
              </a:endParaRPr>
            </a:p>
          </p:txBody>
        </p:sp>
        <p:sp>
          <p:nvSpPr>
            <p:cNvPr id="38" name="Up-Down Arrow 37"/>
            <p:cNvSpPr/>
            <p:nvPr/>
          </p:nvSpPr>
          <p:spPr>
            <a:xfrm>
              <a:off x="2699290" y="2466976"/>
              <a:ext cx="104775" cy="396454"/>
            </a:xfrm>
            <a:prstGeom prst="upDownArrow">
              <a:avLst/>
            </a:prstGeom>
            <a:solidFill>
              <a:srgbClr val="FFA300">
                <a:lumMod val="50000"/>
              </a:srgbClr>
            </a:solidFill>
            <a:ln w="9525" cap="flat" cmpd="sng" algn="ctr">
              <a:noFill/>
              <a:prstDash val="solid"/>
            </a:ln>
            <a:effectLst/>
          </p:spPr>
          <p:txBody>
            <a:bodyPr rtlCol="0" anchor="ctr"/>
            <a:lstStyle/>
            <a:p>
              <a:pPr marL="0" marR="0" lvl="0" indent="0" algn="ctr" defTabSz="609585"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prstClr val="white"/>
                </a:solidFill>
                <a:effectLst/>
                <a:uLnTx/>
                <a:uFillTx/>
                <a:latin typeface="Intel Clear"/>
                <a:ea typeface="+mn-ea"/>
                <a:cs typeface="+mn-cs"/>
              </a:endParaRPr>
            </a:p>
          </p:txBody>
        </p:sp>
        <p:cxnSp>
          <p:nvCxnSpPr>
            <p:cNvPr id="39" name="Straight Arrow Connector 38"/>
            <p:cNvCxnSpPr/>
            <p:nvPr/>
          </p:nvCxnSpPr>
          <p:spPr>
            <a:xfrm flipH="1">
              <a:off x="2025329" y="3263480"/>
              <a:ext cx="10782" cy="1000124"/>
            </a:xfrm>
            <a:prstGeom prst="straightConnector1">
              <a:avLst/>
            </a:prstGeom>
            <a:noFill/>
            <a:ln w="19050" cap="flat" cmpd="sng" algn="ctr">
              <a:solidFill>
                <a:srgbClr val="003C71"/>
              </a:solidFill>
              <a:prstDash val="solid"/>
              <a:headEnd type="triangle"/>
              <a:tailEnd type="triangle"/>
            </a:ln>
            <a:effectLst/>
          </p:spPr>
        </p:cxnSp>
        <p:sp>
          <p:nvSpPr>
            <p:cNvPr id="40" name="Rectangle 39"/>
            <p:cNvSpPr/>
            <p:nvPr/>
          </p:nvSpPr>
          <p:spPr>
            <a:xfrm>
              <a:off x="1568450" y="1930400"/>
              <a:ext cx="492186" cy="461143"/>
            </a:xfrm>
            <a:prstGeom prst="rect">
              <a:avLst/>
            </a:prstGeom>
            <a:solidFill>
              <a:srgbClr val="D0D6D9"/>
            </a:solidFill>
            <a:ln w="9525" cap="flat" cmpd="sng" algn="ctr">
              <a:solidFill>
                <a:sysClr val="windowText" lastClr="000000"/>
              </a:solidFill>
              <a:prstDash val="solid"/>
            </a:ln>
            <a:effectLst/>
          </p:spPr>
          <p:txBody>
            <a:bodyPr rtlCol="0" anchor="t" anchorCtr="0"/>
            <a:lstStyle/>
            <a:p>
              <a:pPr marL="0" marR="0" lvl="0" indent="0" algn="ctr" defTabSz="609585" eaLnBrk="1" fontAlgn="auto" latinLnBrk="0" hangingPunct="1">
                <a:lnSpc>
                  <a:spcPct val="100000"/>
                </a:lnSpc>
                <a:spcBef>
                  <a:spcPts val="0"/>
                </a:spcBef>
                <a:spcAft>
                  <a:spcPts val="0"/>
                </a:spcAft>
                <a:buClrTx/>
                <a:buSzTx/>
                <a:buFontTx/>
                <a:buNone/>
                <a:tabLst/>
                <a:defRPr/>
              </a:pPr>
              <a:endParaRPr kumimoji="0" lang="en-US" sz="1067" b="0" i="0" u="none" strike="noStrike" kern="0" cap="none" spc="0" normalizeH="0" baseline="0" noProof="0" dirty="0">
                <a:ln>
                  <a:noFill/>
                </a:ln>
                <a:solidFill>
                  <a:prstClr val="black"/>
                </a:solidFill>
                <a:effectLst/>
                <a:uLnTx/>
                <a:uFillTx/>
                <a:latin typeface="Intel Clear"/>
                <a:ea typeface="+mn-ea"/>
                <a:cs typeface="+mn-cs"/>
              </a:endParaRPr>
            </a:p>
          </p:txBody>
        </p:sp>
        <p:sp>
          <p:nvSpPr>
            <p:cNvPr id="41" name="Rectangle 40"/>
            <p:cNvSpPr/>
            <p:nvPr/>
          </p:nvSpPr>
          <p:spPr>
            <a:xfrm>
              <a:off x="1485900" y="2006600"/>
              <a:ext cx="492186" cy="461143"/>
            </a:xfrm>
            <a:prstGeom prst="rect">
              <a:avLst/>
            </a:prstGeom>
            <a:solidFill>
              <a:srgbClr val="D0D6D9"/>
            </a:solidFill>
            <a:ln w="9525" cap="flat" cmpd="sng" algn="ctr">
              <a:solidFill>
                <a:sysClr val="windowText" lastClr="000000"/>
              </a:solidFill>
              <a:prstDash val="solid"/>
            </a:ln>
            <a:effectLst/>
          </p:spPr>
          <p:txBody>
            <a:bodyPr rtlCol="0" anchor="t" anchorCtr="0"/>
            <a:lstStyle/>
            <a:p>
              <a:pPr marL="0" marR="0" lvl="0" indent="0" algn="ctr" defTabSz="609585" eaLnBrk="1" fontAlgn="auto" latinLnBrk="0" hangingPunct="1">
                <a:lnSpc>
                  <a:spcPct val="100000"/>
                </a:lnSpc>
                <a:spcBef>
                  <a:spcPts val="0"/>
                </a:spcBef>
                <a:spcAft>
                  <a:spcPts val="0"/>
                </a:spcAft>
                <a:buClrTx/>
                <a:buSzTx/>
                <a:buFontTx/>
                <a:buNone/>
                <a:tabLst/>
                <a:defRPr/>
              </a:pPr>
              <a:r>
                <a:rPr kumimoji="0" lang="en-US" sz="1067" b="0" i="0" u="none" strike="noStrike" kern="0" cap="none" spc="0" normalizeH="0" baseline="0" noProof="0" dirty="0">
                  <a:ln>
                    <a:noFill/>
                  </a:ln>
                  <a:solidFill>
                    <a:prstClr val="black"/>
                  </a:solidFill>
                  <a:effectLst/>
                  <a:uLnTx/>
                  <a:uFillTx/>
                  <a:latin typeface="Intel Clear"/>
                  <a:ea typeface="+mn-ea"/>
                  <a:cs typeface="+mn-cs"/>
                </a:rPr>
                <a:t>Con-</a:t>
              </a:r>
            </a:p>
            <a:p>
              <a:pPr marL="0" marR="0" lvl="0" indent="0" algn="ctr" defTabSz="609585" eaLnBrk="1" fontAlgn="auto" latinLnBrk="0" hangingPunct="1">
                <a:lnSpc>
                  <a:spcPct val="100000"/>
                </a:lnSpc>
                <a:spcBef>
                  <a:spcPts val="0"/>
                </a:spcBef>
                <a:spcAft>
                  <a:spcPts val="0"/>
                </a:spcAft>
                <a:buClrTx/>
                <a:buSzTx/>
                <a:buFontTx/>
                <a:buNone/>
                <a:tabLst/>
                <a:defRPr/>
              </a:pPr>
              <a:r>
                <a:rPr kumimoji="0" lang="en-US" sz="1067" b="0" i="0" u="none" strike="noStrike" kern="0" cap="none" spc="0" normalizeH="0" baseline="0" noProof="0" dirty="0">
                  <a:ln>
                    <a:noFill/>
                  </a:ln>
                  <a:solidFill>
                    <a:prstClr val="black"/>
                  </a:solidFill>
                  <a:effectLst/>
                  <a:uLnTx/>
                  <a:uFillTx/>
                  <a:latin typeface="Intel Clear"/>
                  <a:ea typeface="+mn-ea"/>
                  <a:cs typeface="+mn-cs"/>
                </a:rPr>
                <a:t>tainer</a:t>
              </a:r>
            </a:p>
            <a:p>
              <a:pPr marL="0" marR="0" lvl="0" indent="0" algn="ctr" defTabSz="609585" eaLnBrk="1" fontAlgn="auto" latinLnBrk="0" hangingPunct="1">
                <a:lnSpc>
                  <a:spcPct val="100000"/>
                </a:lnSpc>
                <a:spcBef>
                  <a:spcPts val="0"/>
                </a:spcBef>
                <a:spcAft>
                  <a:spcPts val="0"/>
                </a:spcAft>
                <a:buClrTx/>
                <a:buSzTx/>
                <a:buFontTx/>
                <a:buNone/>
                <a:tabLst/>
                <a:defRPr/>
              </a:pPr>
              <a:endParaRPr kumimoji="0" lang="en-US" sz="1067" b="0" i="0" u="none" strike="noStrike" kern="0" cap="none" spc="0" normalizeH="0" baseline="0" noProof="0" dirty="0">
                <a:ln>
                  <a:noFill/>
                </a:ln>
                <a:solidFill>
                  <a:prstClr val="black"/>
                </a:solidFill>
                <a:effectLst/>
                <a:uLnTx/>
                <a:uFillTx/>
                <a:latin typeface="Intel Clear"/>
                <a:ea typeface="+mn-ea"/>
                <a:cs typeface="+mn-cs"/>
              </a:endParaRPr>
            </a:p>
          </p:txBody>
        </p:sp>
        <p:sp>
          <p:nvSpPr>
            <p:cNvPr id="42" name="Rectangle 41"/>
            <p:cNvSpPr/>
            <p:nvPr/>
          </p:nvSpPr>
          <p:spPr>
            <a:xfrm>
              <a:off x="1504952" y="2301326"/>
              <a:ext cx="451731" cy="154137"/>
            </a:xfrm>
            <a:prstGeom prst="rect">
              <a:avLst/>
            </a:prstGeom>
            <a:solidFill>
              <a:srgbClr val="FFA300"/>
            </a:solidFill>
            <a:ln w="9525" cap="flat" cmpd="sng" algn="ctr">
              <a:noFill/>
              <a:prstDash val="solid"/>
            </a:ln>
            <a:effectLst/>
          </p:spPr>
          <p:txBody>
            <a:bodyPr rtlCol="0" anchor="ctr"/>
            <a:lstStyle/>
            <a:p>
              <a:pPr marL="0" marR="0" lvl="0" indent="0" algn="ctr" defTabSz="609585" eaLnBrk="1" fontAlgn="auto" latinLnBrk="0" hangingPunct="1">
                <a:lnSpc>
                  <a:spcPct val="100000"/>
                </a:lnSpc>
                <a:spcBef>
                  <a:spcPts val="0"/>
                </a:spcBef>
                <a:spcAft>
                  <a:spcPts val="0"/>
                </a:spcAft>
                <a:buClrTx/>
                <a:buSzTx/>
                <a:buFontTx/>
                <a:buNone/>
                <a:tabLst/>
                <a:defRPr/>
              </a:pPr>
              <a:r>
                <a:rPr lang="en-US" sz="1067" kern="0" dirty="0">
                  <a:solidFill>
                    <a:prstClr val="black"/>
                  </a:solidFill>
                  <a:latin typeface="Intel Clear"/>
                </a:rPr>
                <a:t>vi</a:t>
              </a:r>
              <a:r>
                <a:rPr kumimoji="0" lang="en-US" sz="1067" b="0" i="0" u="none" strike="noStrike" kern="0" cap="none" spc="0" normalizeH="0" baseline="0" noProof="0" dirty="0" err="1">
                  <a:ln>
                    <a:noFill/>
                  </a:ln>
                  <a:solidFill>
                    <a:prstClr val="black"/>
                  </a:solidFill>
                  <a:effectLst/>
                  <a:uLnTx/>
                  <a:uFillTx/>
                  <a:latin typeface="Intel Clear"/>
                  <a:ea typeface="+mn-ea"/>
                  <a:cs typeface="+mn-cs"/>
                </a:rPr>
                <a:t>rtio</a:t>
              </a:r>
              <a:endParaRPr kumimoji="0" lang="en-US" sz="1067" b="0" i="0" u="none" strike="noStrike" kern="0" cap="none" spc="0" normalizeH="0" baseline="0" noProof="0" dirty="0">
                <a:ln>
                  <a:noFill/>
                </a:ln>
                <a:solidFill>
                  <a:prstClr val="black"/>
                </a:solidFill>
                <a:effectLst/>
                <a:uLnTx/>
                <a:uFillTx/>
                <a:latin typeface="Intel Clear"/>
                <a:ea typeface="+mn-ea"/>
                <a:cs typeface="+mn-cs"/>
              </a:endParaRPr>
            </a:p>
          </p:txBody>
        </p:sp>
        <p:sp>
          <p:nvSpPr>
            <p:cNvPr id="43" name="Up-Down Arrow 42"/>
            <p:cNvSpPr/>
            <p:nvPr/>
          </p:nvSpPr>
          <p:spPr>
            <a:xfrm>
              <a:off x="1671235" y="2466976"/>
              <a:ext cx="104775" cy="396454"/>
            </a:xfrm>
            <a:prstGeom prst="upDownArrow">
              <a:avLst/>
            </a:prstGeom>
            <a:solidFill>
              <a:srgbClr val="FFA300">
                <a:lumMod val="50000"/>
              </a:srgbClr>
            </a:solidFill>
            <a:ln w="9525" cap="flat" cmpd="sng" algn="ctr">
              <a:noFill/>
              <a:prstDash val="solid"/>
            </a:ln>
            <a:effectLst/>
          </p:spPr>
          <p:txBody>
            <a:bodyPr rtlCol="0" anchor="ctr"/>
            <a:lstStyle/>
            <a:p>
              <a:pPr marL="0" marR="0" lvl="0" indent="0" algn="ctr" defTabSz="609585"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prstClr val="white"/>
                </a:solidFill>
                <a:effectLst/>
                <a:uLnTx/>
                <a:uFillTx/>
                <a:latin typeface="Intel Clear"/>
                <a:ea typeface="+mn-ea"/>
                <a:cs typeface="+mn-cs"/>
              </a:endParaRPr>
            </a:p>
          </p:txBody>
        </p:sp>
      </p:grpSp>
      <p:grpSp>
        <p:nvGrpSpPr>
          <p:cNvPr id="44" name="Group 43"/>
          <p:cNvGrpSpPr/>
          <p:nvPr/>
        </p:nvGrpSpPr>
        <p:grpSpPr>
          <a:xfrm>
            <a:off x="9212768" y="1181102"/>
            <a:ext cx="2407728" cy="4673599"/>
            <a:chOff x="3375804" y="748880"/>
            <a:chExt cx="1805796" cy="3505199"/>
          </a:xfrm>
        </p:grpSpPr>
        <p:sp>
          <p:nvSpPr>
            <p:cNvPr id="45" name="Rectangle 44"/>
            <p:cNvSpPr/>
            <p:nvPr/>
          </p:nvSpPr>
          <p:spPr>
            <a:xfrm>
              <a:off x="3378679" y="748880"/>
              <a:ext cx="1802921" cy="1863306"/>
            </a:xfrm>
            <a:prstGeom prst="rect">
              <a:avLst/>
            </a:prstGeom>
            <a:solidFill>
              <a:srgbClr val="B1BABF">
                <a:lumMod val="60000"/>
                <a:lumOff val="40000"/>
              </a:srgbClr>
            </a:solidFill>
            <a:ln w="9525" cap="flat" cmpd="sng" algn="ctr">
              <a:solidFill>
                <a:sysClr val="windowText" lastClr="000000"/>
              </a:solidFill>
              <a:prstDash val="solid"/>
            </a:ln>
            <a:effectLst/>
          </p:spPr>
          <p:txBody>
            <a:bodyPr rtlCol="0" anchor="t" anchorCtr="0"/>
            <a:lstStyle/>
            <a:p>
              <a:pPr marL="0" marR="0" lvl="0" indent="0" algn="ctr" defTabSz="609585" eaLnBrk="1" fontAlgn="auto" latinLnBrk="0" hangingPunct="1">
                <a:lnSpc>
                  <a:spcPct val="100000"/>
                </a:lnSpc>
                <a:spcBef>
                  <a:spcPts val="0"/>
                </a:spcBef>
                <a:spcAft>
                  <a:spcPts val="0"/>
                </a:spcAft>
                <a:buClrTx/>
                <a:buSzTx/>
                <a:buFontTx/>
                <a:buNone/>
                <a:tabLst/>
                <a:defRPr/>
              </a:pPr>
              <a:r>
                <a:rPr kumimoji="0" lang="en-US" sz="1867" b="0" i="0" u="none" strike="noStrike" kern="0" cap="none" spc="0" normalizeH="0" baseline="0" noProof="0" dirty="0">
                  <a:ln>
                    <a:noFill/>
                  </a:ln>
                  <a:solidFill>
                    <a:prstClr val="black"/>
                  </a:solidFill>
                  <a:effectLst/>
                  <a:uLnTx/>
                  <a:uFillTx/>
                  <a:latin typeface="Intel Clear"/>
                  <a:ea typeface="+mn-ea"/>
                  <a:cs typeface="+mn-cs"/>
                </a:rPr>
                <a:t>Bare Metal Server</a:t>
              </a:r>
            </a:p>
          </p:txBody>
        </p:sp>
        <p:sp>
          <p:nvSpPr>
            <p:cNvPr id="46" name="Rectangle 45"/>
            <p:cNvSpPr/>
            <p:nvPr/>
          </p:nvSpPr>
          <p:spPr>
            <a:xfrm>
              <a:off x="3375804" y="2764676"/>
              <a:ext cx="1802921" cy="1359649"/>
            </a:xfrm>
            <a:prstGeom prst="rect">
              <a:avLst/>
            </a:prstGeom>
            <a:solidFill>
              <a:srgbClr val="B1BABF">
                <a:lumMod val="60000"/>
                <a:lumOff val="40000"/>
              </a:srgbClr>
            </a:solidFill>
            <a:ln w="9525" cap="flat" cmpd="sng" algn="ctr">
              <a:solidFill>
                <a:sysClr val="windowText" lastClr="000000"/>
              </a:solidFill>
              <a:prstDash val="solid"/>
            </a:ln>
            <a:effectLst/>
          </p:spPr>
          <p:txBody>
            <a:bodyPr rtlCol="0" anchor="b" anchorCtr="0"/>
            <a:lstStyle/>
            <a:p>
              <a:pPr marL="0" marR="0" lvl="0" indent="0" algn="r" defTabSz="609585" eaLnBrk="1" fontAlgn="auto" latinLnBrk="0" hangingPunct="1">
                <a:lnSpc>
                  <a:spcPct val="100000"/>
                </a:lnSpc>
                <a:spcBef>
                  <a:spcPts val="0"/>
                </a:spcBef>
                <a:spcAft>
                  <a:spcPts val="0"/>
                </a:spcAft>
                <a:buClrTx/>
                <a:buSzTx/>
                <a:buFontTx/>
                <a:buNone/>
                <a:tabLst/>
                <a:defRPr/>
              </a:pPr>
              <a:r>
                <a:rPr kumimoji="0" lang="en-US" sz="1867" b="0" i="0" u="none" strike="noStrike" kern="0" cap="none" spc="0" normalizeH="0" baseline="0" noProof="0" dirty="0">
                  <a:ln>
                    <a:noFill/>
                  </a:ln>
                  <a:solidFill>
                    <a:prstClr val="black"/>
                  </a:solidFill>
                  <a:effectLst/>
                  <a:uLnTx/>
                  <a:uFillTx/>
                  <a:latin typeface="Intel Clear"/>
                  <a:ea typeface="+mn-ea"/>
                  <a:cs typeface="+mn-cs"/>
                </a:rPr>
                <a:t>Smart NIC</a:t>
              </a:r>
            </a:p>
          </p:txBody>
        </p:sp>
        <p:sp>
          <p:nvSpPr>
            <p:cNvPr id="47" name="Rectangle 46"/>
            <p:cNvSpPr/>
            <p:nvPr/>
          </p:nvSpPr>
          <p:spPr>
            <a:xfrm>
              <a:off x="4191539" y="3415970"/>
              <a:ext cx="800100" cy="400050"/>
            </a:xfrm>
            <a:prstGeom prst="rect">
              <a:avLst/>
            </a:prstGeom>
            <a:solidFill>
              <a:srgbClr val="FFA300">
                <a:lumMod val="50000"/>
              </a:srgbClr>
            </a:solidFill>
            <a:ln w="9525" cap="flat" cmpd="sng" algn="ctr">
              <a:solidFill>
                <a:sysClr val="windowText" lastClr="000000"/>
              </a:solidFill>
              <a:prstDash val="solid"/>
            </a:ln>
            <a:effectLst/>
          </p:spPr>
          <p:txBody>
            <a:bodyPr lIns="0" rIns="0" rtlCol="0" anchor="ctr"/>
            <a:lstStyle/>
            <a:p>
              <a:pPr marL="0" marR="0" lvl="0" indent="0" algn="ctr" defTabSz="609585"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prstClr val="white"/>
                  </a:solidFill>
                  <a:effectLst/>
                  <a:uLnTx/>
                  <a:uFillTx/>
                  <a:latin typeface="Intel Clear"/>
                  <a:ea typeface="+mn-ea"/>
                  <a:cs typeface="+mn-cs"/>
                </a:rPr>
                <a:t>vSwitch</a:t>
              </a:r>
            </a:p>
            <a:p>
              <a:pPr marL="0" marR="0" lvl="0" indent="0" algn="ctr" defTabSz="609585"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prstClr val="white"/>
                  </a:solidFill>
                  <a:effectLst/>
                  <a:uLnTx/>
                  <a:uFillTx/>
                  <a:latin typeface="Intel Clear"/>
                  <a:ea typeface="+mn-ea"/>
                  <a:cs typeface="+mn-cs"/>
                </a:rPr>
                <a:t>Slow Path</a:t>
              </a:r>
            </a:p>
          </p:txBody>
        </p:sp>
        <p:sp>
          <p:nvSpPr>
            <p:cNvPr id="48" name="Up-Down Arrow 47"/>
            <p:cNvSpPr/>
            <p:nvPr/>
          </p:nvSpPr>
          <p:spPr>
            <a:xfrm>
              <a:off x="4543966" y="3253955"/>
              <a:ext cx="114299" cy="171450"/>
            </a:xfrm>
            <a:prstGeom prst="upDownArrow">
              <a:avLst/>
            </a:prstGeom>
            <a:solidFill>
              <a:srgbClr val="FFA300">
                <a:lumMod val="50000"/>
              </a:srgbClr>
            </a:solidFill>
            <a:ln w="9525" cap="flat" cmpd="sng" algn="ctr">
              <a:noFill/>
              <a:prstDash val="solid"/>
            </a:ln>
            <a:effectLst/>
          </p:spPr>
          <p:txBody>
            <a:bodyPr rtlCol="0" anchor="ctr"/>
            <a:lstStyle/>
            <a:p>
              <a:pPr marL="0" marR="0" lvl="0" indent="0" algn="ctr" defTabSz="609585"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prstClr val="white"/>
                </a:solidFill>
                <a:effectLst/>
                <a:uLnTx/>
                <a:uFillTx/>
                <a:latin typeface="Intel Clear"/>
                <a:ea typeface="+mn-ea"/>
                <a:cs typeface="+mn-cs"/>
              </a:endParaRPr>
            </a:p>
          </p:txBody>
        </p:sp>
        <p:cxnSp>
          <p:nvCxnSpPr>
            <p:cNvPr id="49" name="Straight Arrow Connector 48"/>
            <p:cNvCxnSpPr/>
            <p:nvPr/>
          </p:nvCxnSpPr>
          <p:spPr>
            <a:xfrm flipH="1">
              <a:off x="4000500" y="3253955"/>
              <a:ext cx="10782" cy="1000124"/>
            </a:xfrm>
            <a:prstGeom prst="straightConnector1">
              <a:avLst/>
            </a:prstGeom>
            <a:noFill/>
            <a:ln w="19050" cap="flat" cmpd="sng" algn="ctr">
              <a:solidFill>
                <a:srgbClr val="003C71"/>
              </a:solidFill>
              <a:prstDash val="solid"/>
              <a:headEnd type="triangle"/>
              <a:tailEnd type="triangle"/>
            </a:ln>
            <a:effectLst/>
          </p:spPr>
        </p:cxnSp>
        <p:sp>
          <p:nvSpPr>
            <p:cNvPr id="50" name="Rectangle 49"/>
            <p:cNvSpPr/>
            <p:nvPr/>
          </p:nvSpPr>
          <p:spPr>
            <a:xfrm>
              <a:off x="3550491" y="2872955"/>
              <a:ext cx="1419225" cy="400050"/>
            </a:xfrm>
            <a:prstGeom prst="rect">
              <a:avLst/>
            </a:prstGeom>
            <a:solidFill>
              <a:srgbClr val="FC4C02">
                <a:lumMod val="50000"/>
              </a:srgbClr>
            </a:solidFill>
            <a:ln w="9525" cap="flat" cmpd="sng" algn="ctr">
              <a:solidFill>
                <a:sysClr val="windowText" lastClr="000000"/>
              </a:solidFill>
              <a:prstDash val="solid"/>
            </a:ln>
            <a:effectLst/>
          </p:spPr>
          <p:txBody>
            <a:bodyPr lIns="0" rIns="0" rtlCol="0" anchor="ctr"/>
            <a:lstStyle/>
            <a:p>
              <a:pPr marL="0" marR="0" lvl="0" indent="0" algn="ctr" defTabSz="609585"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prstClr val="white"/>
                  </a:solidFill>
                  <a:effectLst/>
                  <a:uLnTx/>
                  <a:uFillTx/>
                  <a:latin typeface="Intel Clear"/>
                </a:rPr>
                <a:t>vHost + OVS</a:t>
              </a:r>
            </a:p>
            <a:p>
              <a:pPr marL="0" marR="0" lvl="0" indent="0" algn="ctr" defTabSz="609585" eaLnBrk="1" fontAlgn="auto" latinLnBrk="0" hangingPunct="1">
                <a:lnSpc>
                  <a:spcPct val="100000"/>
                </a:lnSpc>
                <a:spcBef>
                  <a:spcPts val="0"/>
                </a:spcBef>
                <a:spcAft>
                  <a:spcPts val="0"/>
                </a:spcAft>
                <a:buClrTx/>
                <a:buSzTx/>
                <a:buFontTx/>
                <a:buNone/>
                <a:tabLst/>
                <a:defRPr/>
              </a:pPr>
              <a:r>
                <a:rPr lang="en-US" sz="1600" kern="0" dirty="0">
                  <a:solidFill>
                    <a:prstClr val="white"/>
                  </a:solidFill>
                  <a:latin typeface="Intel Clear"/>
                </a:rPr>
                <a:t>Fast Path</a:t>
              </a:r>
              <a:endParaRPr kumimoji="0" lang="en-US" sz="1600" b="0" i="0" u="none" strike="noStrike" kern="0" cap="none" spc="0" normalizeH="0" baseline="0" noProof="0" dirty="0">
                <a:ln>
                  <a:noFill/>
                </a:ln>
                <a:solidFill>
                  <a:prstClr val="white"/>
                </a:solidFill>
                <a:effectLst/>
                <a:uLnTx/>
                <a:uFillTx/>
                <a:latin typeface="Intel Clear"/>
              </a:endParaRPr>
            </a:p>
          </p:txBody>
        </p:sp>
        <p:sp>
          <p:nvSpPr>
            <p:cNvPr id="51" name="Up-Down Arrow 50"/>
            <p:cNvSpPr/>
            <p:nvPr/>
          </p:nvSpPr>
          <p:spPr>
            <a:xfrm>
              <a:off x="4207190" y="2466976"/>
              <a:ext cx="104775" cy="396454"/>
            </a:xfrm>
            <a:prstGeom prst="upDownArrow">
              <a:avLst/>
            </a:prstGeom>
            <a:solidFill>
              <a:srgbClr val="FFA300">
                <a:lumMod val="50000"/>
              </a:srgbClr>
            </a:solidFill>
            <a:ln w="9525" cap="flat" cmpd="sng" algn="ctr">
              <a:noFill/>
              <a:prstDash val="solid"/>
            </a:ln>
            <a:effectLst/>
          </p:spPr>
          <p:txBody>
            <a:bodyPr rtlCol="0" anchor="ctr"/>
            <a:lstStyle/>
            <a:p>
              <a:pPr marL="0" marR="0" lvl="0" indent="0" algn="ctr" defTabSz="609585"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prstClr val="white"/>
                </a:solidFill>
                <a:effectLst/>
                <a:uLnTx/>
                <a:uFillTx/>
                <a:latin typeface="Intel Clear"/>
                <a:ea typeface="+mn-ea"/>
                <a:cs typeface="+mn-cs"/>
              </a:endParaRPr>
            </a:p>
          </p:txBody>
        </p:sp>
        <p:sp>
          <p:nvSpPr>
            <p:cNvPr id="52" name="Rectangle 51"/>
            <p:cNvSpPr/>
            <p:nvPr/>
          </p:nvSpPr>
          <p:spPr>
            <a:xfrm>
              <a:off x="3894558" y="2299121"/>
              <a:ext cx="737780" cy="175498"/>
            </a:xfrm>
            <a:prstGeom prst="rect">
              <a:avLst/>
            </a:prstGeom>
            <a:solidFill>
              <a:srgbClr val="FFA300"/>
            </a:solidFill>
            <a:ln w="9525" cap="flat" cmpd="sng" algn="ctr">
              <a:noFill/>
              <a:prstDash val="solid"/>
            </a:ln>
            <a:effectLst/>
          </p:spPr>
          <p:txBody>
            <a:bodyPr rtlCol="0" anchor="ctr"/>
            <a:lstStyle/>
            <a:p>
              <a:pPr marL="0" marR="0" lvl="0" indent="0" algn="ctr" defTabSz="609585" eaLnBrk="1" fontAlgn="auto" latinLnBrk="0" hangingPunct="1">
                <a:lnSpc>
                  <a:spcPct val="100000"/>
                </a:lnSpc>
                <a:spcBef>
                  <a:spcPts val="0"/>
                </a:spcBef>
                <a:spcAft>
                  <a:spcPts val="0"/>
                </a:spcAft>
                <a:buClrTx/>
                <a:buSzTx/>
                <a:buFontTx/>
                <a:buNone/>
                <a:tabLst/>
                <a:defRPr/>
              </a:pPr>
              <a:r>
                <a:rPr kumimoji="0" lang="en-US" sz="1067" b="0" i="0" u="none" strike="noStrike" kern="0" cap="none" spc="0" normalizeH="0" baseline="0" noProof="0" dirty="0">
                  <a:ln>
                    <a:noFill/>
                  </a:ln>
                  <a:solidFill>
                    <a:prstClr val="black"/>
                  </a:solidFill>
                  <a:effectLst/>
                  <a:uLnTx/>
                  <a:uFillTx/>
                  <a:latin typeface="Intel Clear"/>
                  <a:ea typeface="+mn-ea"/>
                  <a:cs typeface="+mn-cs"/>
                </a:rPr>
                <a:t>virtio</a:t>
              </a:r>
            </a:p>
          </p:txBody>
        </p:sp>
      </p:grpSp>
      <p:sp>
        <p:nvSpPr>
          <p:cNvPr id="5" name="Oval 4"/>
          <p:cNvSpPr/>
          <p:nvPr/>
        </p:nvSpPr>
        <p:spPr>
          <a:xfrm>
            <a:off x="7530059" y="3432097"/>
            <a:ext cx="631604" cy="614523"/>
          </a:xfrm>
          <a:prstGeom prst="ellipse">
            <a:avLst/>
          </a:prstGeom>
          <a:no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en-US"/>
          </a:p>
        </p:txBody>
      </p:sp>
      <p:sp>
        <p:nvSpPr>
          <p:cNvPr id="53" name="Oval 52"/>
          <p:cNvSpPr/>
          <p:nvPr/>
        </p:nvSpPr>
        <p:spPr>
          <a:xfrm>
            <a:off x="10528986" y="4325844"/>
            <a:ext cx="631604" cy="614523"/>
          </a:xfrm>
          <a:prstGeom prst="ellipse">
            <a:avLst/>
          </a:prstGeom>
          <a:no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en-US"/>
          </a:p>
        </p:txBody>
      </p:sp>
      <p:sp>
        <p:nvSpPr>
          <p:cNvPr id="6" name="Rectangle 2"/>
          <p:cNvSpPr>
            <a:spLocks noChangeArrowheads="1"/>
          </p:cNvSpPr>
          <p:nvPr/>
        </p:nvSpPr>
        <p:spPr bwMode="auto">
          <a:xfrm>
            <a:off x="607484" y="257229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1025" name="Picture 1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04118" y="2986410"/>
            <a:ext cx="3634804" cy="3094982"/>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3"/>
          <p:cNvSpPr>
            <a:spLocks noChangeArrowheads="1"/>
          </p:cNvSpPr>
          <p:nvPr/>
        </p:nvSpPr>
        <p:spPr bwMode="auto">
          <a:xfrm>
            <a:off x="496986" y="6001697"/>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sng" strike="noStrike" cap="none" normalizeH="0" baseline="0" dirty="0">
                <a:ln>
                  <a:noFill/>
                </a:ln>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4"/>
              </a:rPr>
              <a:t>https://www.usenix.org/system/files/conference/nsdi15/nsdi15-paper-pfaff.pdf</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0398041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02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Flowchart: Process 19"/>
          <p:cNvSpPr/>
          <p:nvPr/>
        </p:nvSpPr>
        <p:spPr>
          <a:xfrm>
            <a:off x="5745120" y="2036190"/>
            <a:ext cx="3670771" cy="400709"/>
          </a:xfrm>
          <a:prstGeom prst="flowChartProcess">
            <a:avLst/>
          </a:prstGeom>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2400" dirty="0"/>
              <a:t>OVS slowpath/</a:t>
            </a:r>
            <a:r>
              <a:rPr lang="en-US" sz="2400" dirty="0" err="1"/>
              <a:t>vswitchd</a:t>
            </a:r>
            <a:endParaRPr lang="en-US" sz="2400" dirty="0"/>
          </a:p>
        </p:txBody>
      </p:sp>
      <p:sp>
        <p:nvSpPr>
          <p:cNvPr id="2" name="Slide Number Placeholder 1"/>
          <p:cNvSpPr>
            <a:spLocks noGrp="1"/>
          </p:cNvSpPr>
          <p:nvPr>
            <p:ph type="sldNum" sz="quarter" idx="12"/>
          </p:nvPr>
        </p:nvSpPr>
        <p:spPr/>
        <p:txBody>
          <a:bodyPr/>
          <a:lstStyle/>
          <a:p>
            <a:fld id="{EE2556C5-CE8C-6547-B838-EA80C61A4AF7}" type="slidenum">
              <a:rPr lang="en-US" smtClean="0"/>
              <a:pPr/>
              <a:t>8</a:t>
            </a:fld>
            <a:endParaRPr lang="en-US" dirty="0"/>
          </a:p>
        </p:txBody>
      </p:sp>
      <p:sp>
        <p:nvSpPr>
          <p:cNvPr id="3" name="Title 2"/>
          <p:cNvSpPr>
            <a:spLocks noGrp="1"/>
          </p:cNvSpPr>
          <p:nvPr>
            <p:ph type="title"/>
          </p:nvPr>
        </p:nvSpPr>
        <p:spPr/>
        <p:txBody>
          <a:bodyPr/>
          <a:lstStyle/>
          <a:p>
            <a:r>
              <a:rPr lang="en-US" dirty="0" err="1"/>
              <a:t>Megaflow</a:t>
            </a:r>
            <a:r>
              <a:rPr lang="en-US" dirty="0"/>
              <a:t> Based Offload – Architecture</a:t>
            </a:r>
          </a:p>
        </p:txBody>
      </p:sp>
      <p:sp>
        <p:nvSpPr>
          <p:cNvPr id="37" name="Flowchart: Process 36"/>
          <p:cNvSpPr/>
          <p:nvPr/>
        </p:nvSpPr>
        <p:spPr>
          <a:xfrm>
            <a:off x="6414873" y="3067063"/>
            <a:ext cx="1311564" cy="548279"/>
          </a:xfrm>
          <a:prstGeom prst="flowChartProcess">
            <a:avLst/>
          </a:prstGeom>
          <a:ln/>
        </p:spPr>
        <p:style>
          <a:lnRef idx="2">
            <a:schemeClr val="accent2"/>
          </a:lnRef>
          <a:fillRef idx="1">
            <a:schemeClr val="lt1"/>
          </a:fillRef>
          <a:effectRef idx="0">
            <a:schemeClr val="accent2"/>
          </a:effectRef>
          <a:fontRef idx="minor">
            <a:schemeClr val="dk1"/>
          </a:fontRef>
        </p:style>
        <p:txBody>
          <a:bodyPr rtlCol="0" anchor="ctr"/>
          <a:lstStyle/>
          <a:p>
            <a:pPr algn="ctr"/>
            <a:r>
              <a:rPr lang="en-US" sz="1867" dirty="0" err="1"/>
              <a:t>vxlan</a:t>
            </a:r>
            <a:endParaRPr lang="en-US" sz="1867" dirty="0"/>
          </a:p>
        </p:txBody>
      </p:sp>
      <p:sp>
        <p:nvSpPr>
          <p:cNvPr id="40" name="Flowchart: Process 39"/>
          <p:cNvSpPr/>
          <p:nvPr/>
        </p:nvSpPr>
        <p:spPr>
          <a:xfrm>
            <a:off x="3776705" y="3050052"/>
            <a:ext cx="2366920" cy="565291"/>
          </a:xfrm>
          <a:prstGeom prst="flowChartProcess">
            <a:avLst/>
          </a:prstGeom>
          <a:ln/>
        </p:spPr>
        <p:style>
          <a:lnRef idx="2">
            <a:schemeClr val="accent2"/>
          </a:lnRef>
          <a:fillRef idx="1">
            <a:schemeClr val="lt1"/>
          </a:fillRef>
          <a:effectRef idx="0">
            <a:schemeClr val="accent2"/>
          </a:effectRef>
          <a:fontRef idx="minor">
            <a:schemeClr val="dk1"/>
          </a:fontRef>
        </p:style>
        <p:txBody>
          <a:bodyPr rtlCol="0" anchor="ctr"/>
          <a:lstStyle/>
          <a:p>
            <a:pPr algn="ctr"/>
            <a:r>
              <a:rPr lang="en-US" sz="1867" dirty="0" err="1"/>
              <a:t>megaflows</a:t>
            </a:r>
            <a:r>
              <a:rPr lang="en-US" sz="1867" dirty="0"/>
              <a:t> cache</a:t>
            </a:r>
          </a:p>
        </p:txBody>
      </p:sp>
      <p:cxnSp>
        <p:nvCxnSpPr>
          <p:cNvPr id="7" name="Straight Connector 6"/>
          <p:cNvCxnSpPr/>
          <p:nvPr/>
        </p:nvCxnSpPr>
        <p:spPr>
          <a:xfrm>
            <a:off x="607485" y="2692076"/>
            <a:ext cx="11467023" cy="0"/>
          </a:xfrm>
          <a:prstGeom prst="line">
            <a:avLst/>
          </a:prstGeom>
          <a:ln>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8" name="TextBox 7"/>
          <p:cNvSpPr txBox="1"/>
          <p:nvPr/>
        </p:nvSpPr>
        <p:spPr>
          <a:xfrm>
            <a:off x="607485" y="2792397"/>
            <a:ext cx="1247073" cy="225767"/>
          </a:xfrm>
          <a:prstGeom prst="rect">
            <a:avLst/>
          </a:prstGeom>
          <a:noFill/>
        </p:spPr>
        <p:txBody>
          <a:bodyPr vert="horz" wrap="square" lIns="0" tIns="0" rIns="0" bIns="0" rtlCol="0">
            <a:spAutoFit/>
          </a:bodyPr>
          <a:lstStyle/>
          <a:p>
            <a:r>
              <a:rPr lang="en-US" sz="1467" dirty="0">
                <a:solidFill>
                  <a:srgbClr val="003C71"/>
                </a:solidFill>
              </a:rPr>
              <a:t>Kernel</a:t>
            </a:r>
          </a:p>
        </p:txBody>
      </p:sp>
      <p:sp>
        <p:nvSpPr>
          <p:cNvPr id="9" name="TextBox 8"/>
          <p:cNvSpPr txBox="1"/>
          <p:nvPr/>
        </p:nvSpPr>
        <p:spPr>
          <a:xfrm>
            <a:off x="607484" y="2377747"/>
            <a:ext cx="1384448" cy="225767"/>
          </a:xfrm>
          <a:prstGeom prst="rect">
            <a:avLst/>
          </a:prstGeom>
          <a:noFill/>
        </p:spPr>
        <p:txBody>
          <a:bodyPr vert="horz" wrap="square" lIns="0" tIns="0" rIns="0" bIns="0" rtlCol="0">
            <a:spAutoFit/>
          </a:bodyPr>
          <a:lstStyle/>
          <a:p>
            <a:r>
              <a:rPr lang="en-US" sz="1467" dirty="0" err="1">
                <a:solidFill>
                  <a:srgbClr val="003C71"/>
                </a:solidFill>
              </a:rPr>
              <a:t>Userspace</a:t>
            </a:r>
            <a:endParaRPr lang="en-US" sz="1467" dirty="0">
              <a:solidFill>
                <a:srgbClr val="003C71"/>
              </a:solidFill>
            </a:endParaRPr>
          </a:p>
        </p:txBody>
      </p:sp>
      <p:cxnSp>
        <p:nvCxnSpPr>
          <p:cNvPr id="21" name="Straight Connector 20"/>
          <p:cNvCxnSpPr/>
          <p:nvPr/>
        </p:nvCxnSpPr>
        <p:spPr>
          <a:xfrm>
            <a:off x="685174" y="4571696"/>
            <a:ext cx="11467023" cy="0"/>
          </a:xfrm>
          <a:prstGeom prst="line">
            <a:avLst/>
          </a:prstGeom>
          <a:ln>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23" name="TextBox 22"/>
          <p:cNvSpPr txBox="1"/>
          <p:nvPr/>
        </p:nvSpPr>
        <p:spPr>
          <a:xfrm>
            <a:off x="685174" y="4672017"/>
            <a:ext cx="1247073" cy="225767"/>
          </a:xfrm>
          <a:prstGeom prst="rect">
            <a:avLst/>
          </a:prstGeom>
          <a:noFill/>
        </p:spPr>
        <p:txBody>
          <a:bodyPr vert="horz" wrap="square" lIns="0" tIns="0" rIns="0" bIns="0" rtlCol="0">
            <a:spAutoFit/>
          </a:bodyPr>
          <a:lstStyle/>
          <a:p>
            <a:r>
              <a:rPr lang="en-US" sz="1467" dirty="0">
                <a:solidFill>
                  <a:srgbClr val="003C71"/>
                </a:solidFill>
              </a:rPr>
              <a:t>HW</a:t>
            </a:r>
          </a:p>
        </p:txBody>
      </p:sp>
      <p:sp>
        <p:nvSpPr>
          <p:cNvPr id="24" name="TextBox 23"/>
          <p:cNvSpPr txBox="1"/>
          <p:nvPr/>
        </p:nvSpPr>
        <p:spPr>
          <a:xfrm>
            <a:off x="685173" y="4257367"/>
            <a:ext cx="1384448" cy="225767"/>
          </a:xfrm>
          <a:prstGeom prst="rect">
            <a:avLst/>
          </a:prstGeom>
          <a:noFill/>
        </p:spPr>
        <p:txBody>
          <a:bodyPr vert="horz" wrap="square" lIns="0" tIns="0" rIns="0" bIns="0" rtlCol="0">
            <a:spAutoFit/>
          </a:bodyPr>
          <a:lstStyle/>
          <a:p>
            <a:r>
              <a:rPr lang="en-US" sz="1467" dirty="0">
                <a:solidFill>
                  <a:srgbClr val="003C71"/>
                </a:solidFill>
              </a:rPr>
              <a:t>Kernel</a:t>
            </a:r>
          </a:p>
        </p:txBody>
      </p:sp>
      <p:sp>
        <p:nvSpPr>
          <p:cNvPr id="25" name="Flowchart: Process 24"/>
          <p:cNvSpPr/>
          <p:nvPr/>
        </p:nvSpPr>
        <p:spPr>
          <a:xfrm>
            <a:off x="8052051" y="3038085"/>
            <a:ext cx="1313093" cy="577257"/>
          </a:xfrm>
          <a:prstGeom prst="flowChartProcess">
            <a:avLst/>
          </a:prstGeom>
          <a:ln>
            <a:solidFill>
              <a:srgbClr val="00B0F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US" sz="1867" dirty="0" err="1"/>
              <a:t>sw</a:t>
            </a:r>
            <a:r>
              <a:rPr lang="en-US" sz="1867" dirty="0"/>
              <a:t> </a:t>
            </a:r>
            <a:r>
              <a:rPr lang="en-US" sz="1867" dirty="0" err="1"/>
              <a:t>conntrack</a:t>
            </a:r>
            <a:endParaRPr lang="en-US" sz="1867" dirty="0"/>
          </a:p>
        </p:txBody>
      </p:sp>
      <p:sp>
        <p:nvSpPr>
          <p:cNvPr id="26" name="Flowchart: Process 25"/>
          <p:cNvSpPr/>
          <p:nvPr/>
        </p:nvSpPr>
        <p:spPr>
          <a:xfrm>
            <a:off x="1854559" y="5820983"/>
            <a:ext cx="7603163" cy="400709"/>
          </a:xfrm>
          <a:prstGeom prst="flowChartProcess">
            <a:avLst/>
          </a:prstGeom>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Kernel pipeline</a:t>
            </a:r>
          </a:p>
        </p:txBody>
      </p:sp>
      <p:sp>
        <p:nvSpPr>
          <p:cNvPr id="27" name="Flowchart: Process 26"/>
          <p:cNvSpPr/>
          <p:nvPr/>
        </p:nvSpPr>
        <p:spPr>
          <a:xfrm>
            <a:off x="5199529" y="3923455"/>
            <a:ext cx="4216363" cy="400709"/>
          </a:xfrm>
          <a:prstGeom prst="flowChartProcess">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Kernel pipeline</a:t>
            </a:r>
          </a:p>
        </p:txBody>
      </p:sp>
      <p:sp>
        <p:nvSpPr>
          <p:cNvPr id="28" name="Flowchart: Process 27"/>
          <p:cNvSpPr/>
          <p:nvPr/>
        </p:nvSpPr>
        <p:spPr>
          <a:xfrm>
            <a:off x="3776706" y="4946671"/>
            <a:ext cx="3810895" cy="574180"/>
          </a:xfrm>
          <a:prstGeom prst="flowChartProcess">
            <a:avLst/>
          </a:prstGeom>
          <a:ln/>
        </p:spPr>
        <p:style>
          <a:lnRef idx="2">
            <a:schemeClr val="accent2"/>
          </a:lnRef>
          <a:fillRef idx="1">
            <a:schemeClr val="lt1"/>
          </a:fillRef>
          <a:effectRef idx="0">
            <a:schemeClr val="accent2"/>
          </a:effectRef>
          <a:fontRef idx="minor">
            <a:schemeClr val="dk1"/>
          </a:fontRef>
        </p:style>
        <p:txBody>
          <a:bodyPr rtlCol="0" anchor="ctr"/>
          <a:lstStyle/>
          <a:p>
            <a:pPr algn="ctr"/>
            <a:r>
              <a:rPr lang="en-US" sz="1867" dirty="0"/>
              <a:t>Hardware flow cache</a:t>
            </a:r>
          </a:p>
        </p:txBody>
      </p:sp>
      <p:sp>
        <p:nvSpPr>
          <p:cNvPr id="29" name="Flowchart: Process 28"/>
          <p:cNvSpPr/>
          <p:nvPr/>
        </p:nvSpPr>
        <p:spPr>
          <a:xfrm>
            <a:off x="8052051" y="4946671"/>
            <a:ext cx="1339997" cy="571181"/>
          </a:xfrm>
          <a:prstGeom prst="flowChartProcess">
            <a:avLst/>
          </a:prstGeom>
          <a:ln>
            <a:solidFill>
              <a:srgbClr val="00B0F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US" sz="1867" dirty="0" err="1"/>
              <a:t>hw</a:t>
            </a:r>
            <a:r>
              <a:rPr lang="en-US" sz="1867" dirty="0"/>
              <a:t> </a:t>
            </a:r>
            <a:r>
              <a:rPr lang="en-US" sz="1867" dirty="0" err="1"/>
              <a:t>conntrack</a:t>
            </a:r>
            <a:endParaRPr lang="en-US" sz="1867" dirty="0"/>
          </a:p>
        </p:txBody>
      </p:sp>
      <p:sp>
        <p:nvSpPr>
          <p:cNvPr id="30" name="Flowchart: Process 29"/>
          <p:cNvSpPr/>
          <p:nvPr/>
        </p:nvSpPr>
        <p:spPr>
          <a:xfrm>
            <a:off x="3776707" y="1190437"/>
            <a:ext cx="1766844" cy="610331"/>
          </a:xfrm>
          <a:prstGeom prst="flowChartProcess">
            <a:avLst/>
          </a:prstGeom>
          <a:ln/>
        </p:spPr>
        <p:style>
          <a:lnRef idx="2">
            <a:schemeClr val="accent2"/>
          </a:lnRef>
          <a:fillRef idx="1">
            <a:schemeClr val="lt1"/>
          </a:fillRef>
          <a:effectRef idx="0">
            <a:schemeClr val="accent2"/>
          </a:effectRef>
          <a:fontRef idx="minor">
            <a:schemeClr val="dk1"/>
          </a:fontRef>
        </p:style>
        <p:txBody>
          <a:bodyPr rtlCol="0" anchor="ctr"/>
          <a:lstStyle/>
          <a:p>
            <a:pPr algn="ctr"/>
            <a:r>
              <a:rPr lang="en-US" sz="1867" dirty="0"/>
              <a:t>OF Table</a:t>
            </a:r>
          </a:p>
        </p:txBody>
      </p:sp>
      <p:sp>
        <p:nvSpPr>
          <p:cNvPr id="31" name="Flowchart: Process 30"/>
          <p:cNvSpPr/>
          <p:nvPr/>
        </p:nvSpPr>
        <p:spPr>
          <a:xfrm>
            <a:off x="5927175" y="1173425"/>
            <a:ext cx="1502325" cy="607588"/>
          </a:xfrm>
          <a:prstGeom prst="flowChartProcess">
            <a:avLst/>
          </a:prstGeom>
          <a:ln/>
        </p:spPr>
        <p:style>
          <a:lnRef idx="2">
            <a:schemeClr val="accent2"/>
          </a:lnRef>
          <a:fillRef idx="1">
            <a:schemeClr val="lt1"/>
          </a:fillRef>
          <a:effectRef idx="0">
            <a:schemeClr val="accent2"/>
          </a:effectRef>
          <a:fontRef idx="minor">
            <a:schemeClr val="dk1"/>
          </a:fontRef>
        </p:style>
        <p:txBody>
          <a:bodyPr rtlCol="0" anchor="ctr"/>
          <a:lstStyle/>
          <a:p>
            <a:pPr algn="ctr"/>
            <a:r>
              <a:rPr lang="en-US" sz="1867" dirty="0"/>
              <a:t>OF Table</a:t>
            </a:r>
          </a:p>
        </p:txBody>
      </p:sp>
      <p:sp>
        <p:nvSpPr>
          <p:cNvPr id="33" name="Flowchart: Process 32"/>
          <p:cNvSpPr/>
          <p:nvPr/>
        </p:nvSpPr>
        <p:spPr>
          <a:xfrm>
            <a:off x="7813124" y="1161459"/>
            <a:ext cx="1503088" cy="619555"/>
          </a:xfrm>
          <a:prstGeom prst="flowChartProcess">
            <a:avLst/>
          </a:prstGeom>
          <a:ln/>
        </p:spPr>
        <p:style>
          <a:lnRef idx="2">
            <a:schemeClr val="accent2"/>
          </a:lnRef>
          <a:fillRef idx="1">
            <a:schemeClr val="lt1"/>
          </a:fillRef>
          <a:effectRef idx="0">
            <a:schemeClr val="accent2"/>
          </a:effectRef>
          <a:fontRef idx="minor">
            <a:schemeClr val="dk1"/>
          </a:fontRef>
        </p:style>
        <p:txBody>
          <a:bodyPr rtlCol="0" anchor="ctr"/>
          <a:lstStyle/>
          <a:p>
            <a:pPr algn="ctr"/>
            <a:r>
              <a:rPr lang="en-US" sz="1867" dirty="0"/>
              <a:t>OF Table</a:t>
            </a:r>
          </a:p>
        </p:txBody>
      </p:sp>
      <p:cxnSp>
        <p:nvCxnSpPr>
          <p:cNvPr id="16" name="Straight Arrow Connector 15"/>
          <p:cNvCxnSpPr/>
          <p:nvPr/>
        </p:nvCxnSpPr>
        <p:spPr>
          <a:xfrm>
            <a:off x="4589929" y="1800769"/>
            <a:ext cx="0" cy="1266295"/>
          </a:xfrm>
          <a:prstGeom prst="straightConnector1">
            <a:avLst/>
          </a:prstGeom>
          <a:ln>
            <a:solidFill>
              <a:schemeClr val="tx2"/>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47" name="Straight Arrow Connector 46"/>
          <p:cNvCxnSpPr/>
          <p:nvPr/>
        </p:nvCxnSpPr>
        <p:spPr>
          <a:xfrm flipH="1">
            <a:off x="4589929" y="3615342"/>
            <a:ext cx="2" cy="1331329"/>
          </a:xfrm>
          <a:prstGeom prst="straightConnector1">
            <a:avLst/>
          </a:prstGeom>
          <a:ln>
            <a:solidFill>
              <a:schemeClr val="tx2"/>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51" name="Elbow Connector 50"/>
          <p:cNvCxnSpPr>
            <a:endCxn id="30" idx="1"/>
          </p:cNvCxnSpPr>
          <p:nvPr/>
        </p:nvCxnSpPr>
        <p:spPr>
          <a:xfrm rot="5400000" flipH="1" flipV="1">
            <a:off x="1026318" y="3070601"/>
            <a:ext cx="4325385" cy="1175393"/>
          </a:xfrm>
          <a:prstGeom prst="bentConnector2">
            <a:avLst/>
          </a:prstGeom>
          <a:ln>
            <a:tailEnd type="triangle"/>
          </a:ln>
        </p:spPr>
        <p:style>
          <a:lnRef idx="3">
            <a:schemeClr val="accent3"/>
          </a:lnRef>
          <a:fillRef idx="0">
            <a:schemeClr val="accent3"/>
          </a:fillRef>
          <a:effectRef idx="2">
            <a:schemeClr val="accent3"/>
          </a:effectRef>
          <a:fontRef idx="minor">
            <a:schemeClr val="tx1"/>
          </a:fontRef>
        </p:style>
      </p:cxnSp>
      <p:cxnSp>
        <p:nvCxnSpPr>
          <p:cNvPr id="53" name="Elbow Connector 52"/>
          <p:cNvCxnSpPr>
            <a:endCxn id="40" idx="1"/>
          </p:cNvCxnSpPr>
          <p:nvPr/>
        </p:nvCxnSpPr>
        <p:spPr>
          <a:xfrm rot="5400000" flipH="1" flipV="1">
            <a:off x="1946059" y="3990336"/>
            <a:ext cx="2488285" cy="1173008"/>
          </a:xfrm>
          <a:prstGeom prst="bentConnector2">
            <a:avLst/>
          </a:prstGeom>
          <a:ln>
            <a:tailEnd type="triangle"/>
          </a:ln>
        </p:spPr>
        <p:style>
          <a:lnRef idx="3">
            <a:schemeClr val="accent3"/>
          </a:lnRef>
          <a:fillRef idx="0">
            <a:schemeClr val="accent3"/>
          </a:fillRef>
          <a:effectRef idx="2">
            <a:schemeClr val="accent3"/>
          </a:effectRef>
          <a:fontRef idx="minor">
            <a:schemeClr val="tx1"/>
          </a:fontRef>
        </p:style>
      </p:cxnSp>
      <p:cxnSp>
        <p:nvCxnSpPr>
          <p:cNvPr id="55" name="Elbow Connector 54"/>
          <p:cNvCxnSpPr>
            <a:endCxn id="28" idx="1"/>
          </p:cNvCxnSpPr>
          <p:nvPr/>
        </p:nvCxnSpPr>
        <p:spPr>
          <a:xfrm flipV="1">
            <a:off x="2603689" y="5233761"/>
            <a:ext cx="1173017" cy="587224"/>
          </a:xfrm>
          <a:prstGeom prst="bentConnector3">
            <a:avLst>
              <a:gd name="adj1" fmla="val 468"/>
            </a:avLst>
          </a:prstGeom>
          <a:ln>
            <a:tailEnd type="triangle"/>
          </a:ln>
        </p:spPr>
        <p:style>
          <a:lnRef idx="3">
            <a:schemeClr val="accent3"/>
          </a:lnRef>
          <a:fillRef idx="0">
            <a:schemeClr val="accent3"/>
          </a:fillRef>
          <a:effectRef idx="2">
            <a:schemeClr val="accent3"/>
          </a:effectRef>
          <a:fontRef idx="minor">
            <a:schemeClr val="tx1"/>
          </a:fontRef>
        </p:style>
      </p:cxnSp>
      <p:sp>
        <p:nvSpPr>
          <p:cNvPr id="6" name="Flowchart: Process 5"/>
          <p:cNvSpPr/>
          <p:nvPr/>
        </p:nvSpPr>
        <p:spPr>
          <a:xfrm>
            <a:off x="2922496" y="3923455"/>
            <a:ext cx="2277035" cy="400709"/>
          </a:xfrm>
          <a:prstGeom prst="flowChartProcess">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a:t>hw</a:t>
            </a:r>
            <a:r>
              <a:rPr lang="en-US" sz="2400" dirty="0"/>
              <a:t> device</a:t>
            </a:r>
          </a:p>
        </p:txBody>
      </p:sp>
      <p:sp>
        <p:nvSpPr>
          <p:cNvPr id="36" name="Flowchart: Process 35"/>
          <p:cNvSpPr/>
          <p:nvPr/>
        </p:nvSpPr>
        <p:spPr>
          <a:xfrm>
            <a:off x="2922496" y="2033195"/>
            <a:ext cx="2823859" cy="400709"/>
          </a:xfrm>
          <a:prstGeom prst="flowChartProcess">
            <a:avLst/>
          </a:prstGeom>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2400" dirty="0"/>
              <a:t>DPIF-NETLINK</a:t>
            </a:r>
          </a:p>
        </p:txBody>
      </p:sp>
      <p:cxnSp>
        <p:nvCxnSpPr>
          <p:cNvPr id="63" name="Straight Arrow Connector 62"/>
          <p:cNvCxnSpPr>
            <a:endCxn id="26" idx="1"/>
          </p:cNvCxnSpPr>
          <p:nvPr/>
        </p:nvCxnSpPr>
        <p:spPr>
          <a:xfrm>
            <a:off x="685174" y="6021337"/>
            <a:ext cx="1169385" cy="0"/>
          </a:xfrm>
          <a:prstGeom prst="straightConnector1">
            <a:avLst/>
          </a:prstGeom>
          <a:ln>
            <a:tailEnd type="triangle"/>
          </a:ln>
        </p:spPr>
        <p:style>
          <a:lnRef idx="3">
            <a:schemeClr val="accent3"/>
          </a:lnRef>
          <a:fillRef idx="0">
            <a:schemeClr val="accent3"/>
          </a:fillRef>
          <a:effectRef idx="2">
            <a:schemeClr val="accent3"/>
          </a:effectRef>
          <a:fontRef idx="minor">
            <a:schemeClr val="tx1"/>
          </a:fontRef>
        </p:style>
      </p:cxnSp>
      <p:sp>
        <p:nvSpPr>
          <p:cNvPr id="64" name="TextBox 63"/>
          <p:cNvSpPr txBox="1"/>
          <p:nvPr/>
        </p:nvSpPr>
        <p:spPr>
          <a:xfrm>
            <a:off x="447676" y="1403990"/>
            <a:ext cx="2484345" cy="225767"/>
          </a:xfrm>
          <a:prstGeom prst="rect">
            <a:avLst/>
          </a:prstGeom>
          <a:noFill/>
        </p:spPr>
        <p:txBody>
          <a:bodyPr vert="horz" wrap="square" lIns="0" tIns="0" rIns="0" bIns="0" rtlCol="0">
            <a:spAutoFit/>
          </a:bodyPr>
          <a:lstStyle/>
          <a:p>
            <a:r>
              <a:rPr lang="en-US" sz="1467" dirty="0">
                <a:solidFill>
                  <a:schemeClr val="accent5"/>
                </a:solidFill>
              </a:rPr>
              <a:t>1</a:t>
            </a:r>
            <a:r>
              <a:rPr lang="en-US" sz="1467" baseline="30000" dirty="0">
                <a:solidFill>
                  <a:schemeClr val="accent5"/>
                </a:solidFill>
              </a:rPr>
              <a:t>st</a:t>
            </a:r>
            <a:r>
              <a:rPr lang="en-US" sz="1467" dirty="0">
                <a:solidFill>
                  <a:schemeClr val="accent5"/>
                </a:solidFill>
              </a:rPr>
              <a:t> - OF Table Lookup</a:t>
            </a:r>
          </a:p>
        </p:txBody>
      </p:sp>
      <p:sp>
        <p:nvSpPr>
          <p:cNvPr id="70" name="TextBox 69"/>
          <p:cNvSpPr txBox="1"/>
          <p:nvPr/>
        </p:nvSpPr>
        <p:spPr>
          <a:xfrm>
            <a:off x="450848" y="5169550"/>
            <a:ext cx="2057400" cy="225767"/>
          </a:xfrm>
          <a:prstGeom prst="rect">
            <a:avLst/>
          </a:prstGeom>
          <a:noFill/>
        </p:spPr>
        <p:txBody>
          <a:bodyPr vert="horz" wrap="square" lIns="0" tIns="0" rIns="0" bIns="0" rtlCol="0">
            <a:spAutoFit/>
          </a:bodyPr>
          <a:lstStyle/>
          <a:p>
            <a:r>
              <a:rPr lang="en-US" sz="1467" dirty="0">
                <a:solidFill>
                  <a:schemeClr val="accent5"/>
                </a:solidFill>
              </a:rPr>
              <a:t>3</a:t>
            </a:r>
            <a:r>
              <a:rPr lang="en-US" sz="1467" baseline="30000" dirty="0">
                <a:solidFill>
                  <a:schemeClr val="accent5"/>
                </a:solidFill>
              </a:rPr>
              <a:t>rd</a:t>
            </a:r>
            <a:r>
              <a:rPr lang="en-US" sz="1467" dirty="0">
                <a:solidFill>
                  <a:schemeClr val="accent5"/>
                </a:solidFill>
              </a:rPr>
              <a:t> - Hardware Lookup</a:t>
            </a:r>
          </a:p>
        </p:txBody>
      </p:sp>
      <p:sp>
        <p:nvSpPr>
          <p:cNvPr id="71" name="TextBox 70"/>
          <p:cNvSpPr txBox="1"/>
          <p:nvPr/>
        </p:nvSpPr>
        <p:spPr>
          <a:xfrm>
            <a:off x="450848" y="3255027"/>
            <a:ext cx="2339977" cy="225767"/>
          </a:xfrm>
          <a:prstGeom prst="rect">
            <a:avLst/>
          </a:prstGeom>
          <a:noFill/>
        </p:spPr>
        <p:txBody>
          <a:bodyPr vert="horz" wrap="square" lIns="0" tIns="0" rIns="0" bIns="0" rtlCol="0">
            <a:spAutoFit/>
          </a:bodyPr>
          <a:lstStyle/>
          <a:p>
            <a:r>
              <a:rPr lang="en-US" sz="1467" dirty="0">
                <a:solidFill>
                  <a:schemeClr val="accent5"/>
                </a:solidFill>
              </a:rPr>
              <a:t>2</a:t>
            </a:r>
            <a:r>
              <a:rPr lang="en-US" sz="1467" baseline="30000" dirty="0">
                <a:solidFill>
                  <a:schemeClr val="accent5"/>
                </a:solidFill>
              </a:rPr>
              <a:t>nd</a:t>
            </a:r>
            <a:r>
              <a:rPr lang="en-US" sz="1467" dirty="0">
                <a:solidFill>
                  <a:schemeClr val="accent5"/>
                </a:solidFill>
              </a:rPr>
              <a:t> - </a:t>
            </a:r>
            <a:r>
              <a:rPr lang="en-US" sz="1467" dirty="0" err="1">
                <a:solidFill>
                  <a:schemeClr val="accent5"/>
                </a:solidFill>
              </a:rPr>
              <a:t>Megaflow</a:t>
            </a:r>
            <a:r>
              <a:rPr lang="en-US" sz="1467" dirty="0">
                <a:solidFill>
                  <a:schemeClr val="accent5"/>
                </a:solidFill>
              </a:rPr>
              <a:t> Lookup</a:t>
            </a:r>
          </a:p>
        </p:txBody>
      </p:sp>
    </p:spTree>
    <p:extLst>
      <p:ext uri="{BB962C8B-B14F-4D97-AF65-F5344CB8AC3E}">
        <p14:creationId xmlns:p14="http://schemas.microsoft.com/office/powerpoint/2010/main" val="39085703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E2556C5-CE8C-6547-B838-EA80C61A4AF7}" type="slidenum">
              <a:rPr lang="en-US" smtClean="0"/>
              <a:pPr/>
              <a:t>9</a:t>
            </a:fld>
            <a:endParaRPr lang="en-US" dirty="0"/>
          </a:p>
        </p:txBody>
      </p:sp>
      <p:sp>
        <p:nvSpPr>
          <p:cNvPr id="3" name="Title 2"/>
          <p:cNvSpPr>
            <a:spLocks noGrp="1"/>
          </p:cNvSpPr>
          <p:nvPr>
            <p:ph type="title"/>
          </p:nvPr>
        </p:nvSpPr>
        <p:spPr/>
        <p:txBody>
          <a:bodyPr/>
          <a:lstStyle/>
          <a:p>
            <a:r>
              <a:rPr lang="en-US" dirty="0" err="1"/>
              <a:t>Megaflow</a:t>
            </a:r>
            <a:r>
              <a:rPr lang="en-US" dirty="0"/>
              <a:t> Based Offload - Advantages</a:t>
            </a:r>
          </a:p>
        </p:txBody>
      </p:sp>
      <p:sp>
        <p:nvSpPr>
          <p:cNvPr id="4" name="Content Placeholder 3"/>
          <p:cNvSpPr>
            <a:spLocks noGrp="1"/>
          </p:cNvSpPr>
          <p:nvPr>
            <p:ph sz="quarter" idx="13"/>
          </p:nvPr>
        </p:nvSpPr>
        <p:spPr>
          <a:xfrm>
            <a:off x="607484" y="1574358"/>
            <a:ext cx="7635100" cy="4597845"/>
          </a:xfrm>
        </p:spPr>
        <p:txBody>
          <a:bodyPr/>
          <a:lstStyle/>
          <a:p>
            <a:r>
              <a:rPr lang="en-US" sz="2400" dirty="0"/>
              <a:t>1. Faster than offloading through </a:t>
            </a:r>
            <a:r>
              <a:rPr lang="en-US" sz="2400" dirty="0" err="1"/>
              <a:t>tc</a:t>
            </a:r>
            <a:r>
              <a:rPr lang="en-US" sz="2400" dirty="0"/>
              <a:t>-flower</a:t>
            </a:r>
          </a:p>
          <a:p>
            <a:pPr marL="757748" lvl="1" indent="-457189">
              <a:buFont typeface="Arial" panose="020B0604020202020204" pitchFamily="34" charset="0"/>
              <a:buChar char="•"/>
            </a:pPr>
            <a:r>
              <a:rPr lang="en-US" sz="2000" dirty="0"/>
              <a:t>TC isn’t required to keep copies of flows</a:t>
            </a:r>
          </a:p>
          <a:p>
            <a:pPr marL="757748" lvl="1" indent="-457189">
              <a:buFont typeface="Arial" panose="020B0604020202020204" pitchFamily="34" charset="0"/>
              <a:buChar char="•"/>
            </a:pPr>
            <a:r>
              <a:rPr lang="en-US" sz="2000" dirty="0"/>
              <a:t>Avoid context switch for tunnels and connection tracking </a:t>
            </a:r>
          </a:p>
          <a:p>
            <a:pPr marL="757748" lvl="1" indent="-457189">
              <a:buFont typeface="Arial" panose="020B0604020202020204" pitchFamily="34" charset="0"/>
              <a:buChar char="•"/>
            </a:pPr>
            <a:r>
              <a:rPr lang="en-US" sz="2000" dirty="0"/>
              <a:t>Fewer CPU cycles in </a:t>
            </a:r>
            <a:r>
              <a:rPr lang="en-US" sz="2000" dirty="0" err="1"/>
              <a:t>slowpath</a:t>
            </a:r>
            <a:endParaRPr lang="en-US" sz="2000" dirty="0"/>
          </a:p>
          <a:p>
            <a:r>
              <a:rPr lang="en-US" sz="2400" dirty="0"/>
              <a:t>2. Simpler to maintain and deploy</a:t>
            </a:r>
          </a:p>
          <a:p>
            <a:pPr marL="757748" lvl="1" indent="-457189">
              <a:buFont typeface="Arial" panose="020B0604020202020204" pitchFamily="34" charset="0"/>
              <a:buChar char="•"/>
            </a:pPr>
            <a:r>
              <a:rPr lang="en-US" sz="2000" dirty="0"/>
              <a:t>No </a:t>
            </a:r>
            <a:r>
              <a:rPr lang="en-US" sz="2000" dirty="0" err="1"/>
              <a:t>netdev-linux</a:t>
            </a:r>
            <a:r>
              <a:rPr lang="en-US" sz="2000" dirty="0"/>
              <a:t> HW offload path in </a:t>
            </a:r>
            <a:r>
              <a:rPr lang="en-US" sz="2000" dirty="0" err="1"/>
              <a:t>dpif-netlink</a:t>
            </a:r>
            <a:endParaRPr lang="en-US" sz="2000" dirty="0"/>
          </a:p>
          <a:p>
            <a:pPr marL="757748" lvl="1" indent="-457189">
              <a:buFont typeface="Arial" panose="020B0604020202020204" pitchFamily="34" charset="0"/>
              <a:buChar char="•"/>
            </a:pPr>
            <a:r>
              <a:rPr lang="en-US" sz="2000" dirty="0"/>
              <a:t>Less kernel version dependence </a:t>
            </a:r>
          </a:p>
          <a:p>
            <a:pPr marL="757748" lvl="1" indent="-457189">
              <a:buFont typeface="Arial" panose="020B0604020202020204" pitchFamily="34" charset="0"/>
              <a:buChar char="•"/>
            </a:pPr>
            <a:r>
              <a:rPr lang="en-US" sz="2000" dirty="0"/>
              <a:t>Less kernel modules interactions (</a:t>
            </a:r>
            <a:r>
              <a:rPr lang="en-US" sz="2000" dirty="0" err="1"/>
              <a:t>vxlan</a:t>
            </a:r>
            <a:r>
              <a:rPr lang="en-US" sz="2000" dirty="0"/>
              <a:t>, </a:t>
            </a:r>
            <a:r>
              <a:rPr lang="en-US" sz="2000" dirty="0" err="1"/>
              <a:t>netfilter</a:t>
            </a:r>
            <a:r>
              <a:rPr lang="en-US" sz="2000" dirty="0"/>
              <a:t>)</a:t>
            </a:r>
          </a:p>
          <a:p>
            <a:r>
              <a:rPr lang="en-US" sz="2400" dirty="0"/>
              <a:t>3. Leverage Adaptable Hardware</a:t>
            </a:r>
          </a:p>
          <a:p>
            <a:pPr marL="757748" lvl="1" indent="-457189">
              <a:buFont typeface="Arial" panose="020B0604020202020204" pitchFamily="34" charset="0"/>
              <a:buChar char="•"/>
            </a:pPr>
            <a:r>
              <a:rPr lang="en-US" sz="2000" dirty="0"/>
              <a:t>Let hardware handle connection tracking</a:t>
            </a:r>
          </a:p>
          <a:p>
            <a:pPr marL="757748" lvl="1" indent="-457189">
              <a:buFont typeface="Arial" panose="020B0604020202020204" pitchFamily="34" charset="0"/>
              <a:buChar char="•"/>
            </a:pPr>
            <a:r>
              <a:rPr lang="en-US" sz="2000" dirty="0"/>
              <a:t>Application Aware Steering</a:t>
            </a:r>
          </a:p>
          <a:p>
            <a:pPr marL="757748" lvl="1" indent="-457189">
              <a:buFont typeface="Arial" panose="020B0604020202020204" pitchFamily="34" charset="0"/>
              <a:buChar char="•"/>
            </a:pPr>
            <a:endParaRPr lang="en-US" sz="2000" dirty="0"/>
          </a:p>
        </p:txBody>
      </p:sp>
      <p:grpSp>
        <p:nvGrpSpPr>
          <p:cNvPr id="6" name="Group 5"/>
          <p:cNvGrpSpPr/>
          <p:nvPr/>
        </p:nvGrpSpPr>
        <p:grpSpPr>
          <a:xfrm>
            <a:off x="8060650" y="1181101"/>
            <a:ext cx="2407728" cy="4686299"/>
            <a:chOff x="1394604" y="748880"/>
            <a:chExt cx="1805796" cy="3514724"/>
          </a:xfrm>
        </p:grpSpPr>
        <p:sp>
          <p:nvSpPr>
            <p:cNvPr id="7" name="Rectangle 6"/>
            <p:cNvSpPr/>
            <p:nvPr/>
          </p:nvSpPr>
          <p:spPr>
            <a:xfrm>
              <a:off x="1397479" y="748880"/>
              <a:ext cx="1802921" cy="1863306"/>
            </a:xfrm>
            <a:prstGeom prst="rect">
              <a:avLst/>
            </a:prstGeom>
            <a:solidFill>
              <a:srgbClr val="B1BABF">
                <a:lumMod val="60000"/>
                <a:lumOff val="40000"/>
              </a:srgbClr>
            </a:solidFill>
            <a:ln w="9525" cap="flat" cmpd="sng" algn="ctr">
              <a:solidFill>
                <a:sysClr val="windowText" lastClr="000000"/>
              </a:solidFill>
              <a:prstDash val="solid"/>
            </a:ln>
            <a:effectLst/>
          </p:spPr>
          <p:txBody>
            <a:bodyPr rtlCol="0" anchor="t" anchorCtr="0"/>
            <a:lstStyle/>
            <a:p>
              <a:pPr marL="0" marR="0" lvl="0" indent="0" algn="ctr" defTabSz="609585" eaLnBrk="1" fontAlgn="auto" latinLnBrk="0" hangingPunct="1">
                <a:lnSpc>
                  <a:spcPct val="100000"/>
                </a:lnSpc>
                <a:spcBef>
                  <a:spcPts val="0"/>
                </a:spcBef>
                <a:spcAft>
                  <a:spcPts val="0"/>
                </a:spcAft>
                <a:buClrTx/>
                <a:buSzTx/>
                <a:buFontTx/>
                <a:buNone/>
                <a:tabLst/>
                <a:defRPr/>
              </a:pPr>
              <a:r>
                <a:rPr kumimoji="0" lang="en-US" sz="1867" b="0" i="0" u="none" strike="noStrike" kern="0" cap="none" spc="0" normalizeH="0" baseline="0" noProof="0" dirty="0">
                  <a:ln>
                    <a:noFill/>
                  </a:ln>
                  <a:solidFill>
                    <a:prstClr val="black"/>
                  </a:solidFill>
                  <a:effectLst/>
                  <a:uLnTx/>
                  <a:uFillTx/>
                  <a:latin typeface="Intel Clear"/>
                  <a:ea typeface="+mn-ea"/>
                  <a:cs typeface="+mn-cs"/>
                </a:rPr>
                <a:t>Virtualized Server</a:t>
              </a:r>
            </a:p>
          </p:txBody>
        </p:sp>
        <p:sp>
          <p:nvSpPr>
            <p:cNvPr id="8" name="Rectangle 7"/>
            <p:cNvSpPr/>
            <p:nvPr/>
          </p:nvSpPr>
          <p:spPr>
            <a:xfrm>
              <a:off x="2042065" y="1095375"/>
              <a:ext cx="990600" cy="619125"/>
            </a:xfrm>
            <a:prstGeom prst="rect">
              <a:avLst/>
            </a:prstGeom>
            <a:solidFill>
              <a:srgbClr val="0070C0"/>
            </a:solidFill>
            <a:ln w="9525" cap="flat" cmpd="sng" algn="ctr">
              <a:solidFill>
                <a:sysClr val="windowText" lastClr="000000"/>
              </a:solidFill>
              <a:prstDash val="solid"/>
            </a:ln>
            <a:effectLst/>
          </p:spPr>
          <p:txBody>
            <a:bodyPr rtlCol="0" anchor="t" anchorCtr="0"/>
            <a:lstStyle/>
            <a:p>
              <a:pPr marL="0" marR="0" lvl="0" indent="0" algn="ctr" defTabSz="609585" eaLnBrk="1" fontAlgn="auto" latinLnBrk="0" hangingPunct="1">
                <a:lnSpc>
                  <a:spcPct val="100000"/>
                </a:lnSpc>
                <a:spcBef>
                  <a:spcPts val="0"/>
                </a:spcBef>
                <a:spcAft>
                  <a:spcPts val="0"/>
                </a:spcAft>
                <a:buClrTx/>
                <a:buSzTx/>
                <a:buFontTx/>
                <a:buNone/>
                <a:tabLst/>
                <a:defRPr/>
              </a:pPr>
              <a:endParaRPr kumimoji="0" lang="en-US" sz="1867" b="0" i="0" u="none" strike="noStrike" kern="0" cap="none" spc="0" normalizeH="0" baseline="0" noProof="0" dirty="0">
                <a:ln>
                  <a:noFill/>
                </a:ln>
                <a:solidFill>
                  <a:prstClr val="white"/>
                </a:solidFill>
                <a:effectLst/>
                <a:uLnTx/>
                <a:uFillTx/>
                <a:latin typeface="Intel Clear"/>
                <a:ea typeface="+mn-ea"/>
                <a:cs typeface="+mn-cs"/>
              </a:endParaRPr>
            </a:p>
          </p:txBody>
        </p:sp>
        <p:sp>
          <p:nvSpPr>
            <p:cNvPr id="9" name="Rectangle 8"/>
            <p:cNvSpPr/>
            <p:nvPr/>
          </p:nvSpPr>
          <p:spPr>
            <a:xfrm>
              <a:off x="1918240" y="1200149"/>
              <a:ext cx="990600" cy="619125"/>
            </a:xfrm>
            <a:prstGeom prst="rect">
              <a:avLst/>
            </a:prstGeom>
            <a:solidFill>
              <a:srgbClr val="0070C0"/>
            </a:solidFill>
            <a:ln w="9525" cap="flat" cmpd="sng" algn="ctr">
              <a:solidFill>
                <a:sysClr val="windowText" lastClr="000000"/>
              </a:solidFill>
              <a:prstDash val="solid"/>
            </a:ln>
            <a:effectLst/>
          </p:spPr>
          <p:txBody>
            <a:bodyPr rtlCol="0" anchor="t" anchorCtr="0"/>
            <a:lstStyle/>
            <a:p>
              <a:pPr marL="0" marR="0" lvl="0" indent="0" algn="ctr" defTabSz="609585" eaLnBrk="1" fontAlgn="auto" latinLnBrk="0" hangingPunct="1">
                <a:lnSpc>
                  <a:spcPct val="100000"/>
                </a:lnSpc>
                <a:spcBef>
                  <a:spcPts val="0"/>
                </a:spcBef>
                <a:spcAft>
                  <a:spcPts val="0"/>
                </a:spcAft>
                <a:buClrTx/>
                <a:buSzTx/>
                <a:buFontTx/>
                <a:buNone/>
                <a:tabLst/>
                <a:defRPr/>
              </a:pPr>
              <a:r>
                <a:rPr kumimoji="0" lang="en-US" sz="1867" b="0" i="0" u="none" strike="noStrike" kern="0" cap="none" spc="0" normalizeH="0" baseline="0" noProof="0" dirty="0">
                  <a:ln>
                    <a:noFill/>
                  </a:ln>
                  <a:solidFill>
                    <a:prstClr val="white"/>
                  </a:solidFill>
                  <a:effectLst/>
                  <a:uLnTx/>
                  <a:uFillTx/>
                  <a:latin typeface="Intel Clear"/>
                  <a:ea typeface="+mn-ea"/>
                  <a:cs typeface="+mn-cs"/>
                </a:rPr>
                <a:t>VM</a:t>
              </a:r>
            </a:p>
          </p:txBody>
        </p:sp>
        <p:sp>
          <p:nvSpPr>
            <p:cNvPr id="10" name="Rectangle 9"/>
            <p:cNvSpPr/>
            <p:nvPr/>
          </p:nvSpPr>
          <p:spPr>
            <a:xfrm>
              <a:off x="2042065" y="1504950"/>
              <a:ext cx="762000" cy="209550"/>
            </a:xfrm>
            <a:prstGeom prst="rect">
              <a:avLst/>
            </a:prstGeom>
            <a:solidFill>
              <a:srgbClr val="FFA300"/>
            </a:solidFill>
            <a:ln w="9525" cap="flat" cmpd="sng" algn="ctr">
              <a:noFill/>
              <a:prstDash val="solid"/>
            </a:ln>
            <a:effectLst/>
          </p:spPr>
          <p:txBody>
            <a:bodyPr rtlCol="0" anchor="ctr"/>
            <a:lstStyle/>
            <a:p>
              <a:pPr marL="0" marR="0" lvl="0" indent="0" algn="ctr" defTabSz="609585" eaLnBrk="1" fontAlgn="auto" latinLnBrk="0" hangingPunct="1">
                <a:lnSpc>
                  <a:spcPct val="100000"/>
                </a:lnSpc>
                <a:spcBef>
                  <a:spcPts val="0"/>
                </a:spcBef>
                <a:spcAft>
                  <a:spcPts val="0"/>
                </a:spcAft>
                <a:buClrTx/>
                <a:buSzTx/>
                <a:buFontTx/>
                <a:buNone/>
                <a:tabLst/>
                <a:defRPr/>
              </a:pPr>
              <a:r>
                <a:rPr lang="en-US" sz="1067" kern="0" dirty="0">
                  <a:solidFill>
                    <a:prstClr val="black"/>
                  </a:solidFill>
                  <a:latin typeface="Intel Clear"/>
                </a:rPr>
                <a:t>v</a:t>
              </a:r>
              <a:r>
                <a:rPr kumimoji="0" lang="en-US" sz="1067" b="0" i="0" u="none" strike="noStrike" kern="0" cap="none" spc="0" normalizeH="0" baseline="0" noProof="0" dirty="0" err="1">
                  <a:ln>
                    <a:noFill/>
                  </a:ln>
                  <a:solidFill>
                    <a:prstClr val="black"/>
                  </a:solidFill>
                  <a:effectLst/>
                  <a:uLnTx/>
                  <a:uFillTx/>
                  <a:latin typeface="Intel Clear"/>
                  <a:ea typeface="+mn-ea"/>
                  <a:cs typeface="+mn-cs"/>
                </a:rPr>
                <a:t>irtio</a:t>
              </a:r>
              <a:endParaRPr kumimoji="0" lang="en-US" sz="1067" b="0" i="0" u="none" strike="noStrike" kern="0" cap="none" spc="0" normalizeH="0" baseline="0" noProof="0" dirty="0">
                <a:ln>
                  <a:noFill/>
                </a:ln>
                <a:solidFill>
                  <a:prstClr val="black"/>
                </a:solidFill>
                <a:effectLst/>
                <a:uLnTx/>
                <a:uFillTx/>
                <a:latin typeface="Intel Clear"/>
                <a:ea typeface="+mn-ea"/>
                <a:cs typeface="+mn-cs"/>
              </a:endParaRPr>
            </a:p>
          </p:txBody>
        </p:sp>
        <p:sp>
          <p:nvSpPr>
            <p:cNvPr id="11" name="Rectangle 10"/>
            <p:cNvSpPr/>
            <p:nvPr/>
          </p:nvSpPr>
          <p:spPr>
            <a:xfrm>
              <a:off x="2350427" y="2059266"/>
              <a:ext cx="800100" cy="400050"/>
            </a:xfrm>
            <a:prstGeom prst="rect">
              <a:avLst/>
            </a:prstGeom>
            <a:solidFill>
              <a:srgbClr val="FFA300">
                <a:lumMod val="50000"/>
              </a:srgbClr>
            </a:solidFill>
            <a:ln w="9525" cap="flat" cmpd="sng" algn="ctr">
              <a:solidFill>
                <a:sysClr val="windowText" lastClr="000000"/>
              </a:solidFill>
              <a:prstDash val="solid"/>
            </a:ln>
            <a:effectLst/>
          </p:spPr>
          <p:txBody>
            <a:bodyPr lIns="0" rIns="0" rtlCol="0" anchor="ctr"/>
            <a:lstStyle/>
            <a:p>
              <a:pPr marL="0" marR="0" lvl="0" indent="0" algn="ctr" defTabSz="609585"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prstClr val="white"/>
                  </a:solidFill>
                  <a:effectLst/>
                  <a:uLnTx/>
                  <a:uFillTx/>
                  <a:latin typeface="Intel Clear"/>
                  <a:ea typeface="+mn-ea"/>
                  <a:cs typeface="+mn-cs"/>
                </a:rPr>
                <a:t>vSwitch</a:t>
              </a:r>
            </a:p>
            <a:p>
              <a:pPr marL="0" marR="0" lvl="0" indent="0" algn="ctr" defTabSz="609585"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prstClr val="white"/>
                  </a:solidFill>
                  <a:effectLst/>
                  <a:uLnTx/>
                  <a:uFillTx/>
                  <a:latin typeface="Intel Clear"/>
                  <a:ea typeface="+mn-ea"/>
                  <a:cs typeface="+mn-cs"/>
                </a:rPr>
                <a:t>Slow Path</a:t>
              </a:r>
            </a:p>
          </p:txBody>
        </p:sp>
        <p:sp>
          <p:nvSpPr>
            <p:cNvPr id="12" name="Rectangle 11"/>
            <p:cNvSpPr/>
            <p:nvPr/>
          </p:nvSpPr>
          <p:spPr>
            <a:xfrm>
              <a:off x="1394604" y="2764676"/>
              <a:ext cx="1802921" cy="1359649"/>
            </a:xfrm>
            <a:prstGeom prst="rect">
              <a:avLst/>
            </a:prstGeom>
            <a:solidFill>
              <a:srgbClr val="B1BABF">
                <a:lumMod val="60000"/>
                <a:lumOff val="40000"/>
              </a:srgbClr>
            </a:solidFill>
            <a:ln w="9525" cap="flat" cmpd="sng" algn="ctr">
              <a:solidFill>
                <a:sysClr val="windowText" lastClr="000000"/>
              </a:solidFill>
              <a:prstDash val="solid"/>
            </a:ln>
            <a:effectLst/>
          </p:spPr>
          <p:txBody>
            <a:bodyPr rtlCol="0" anchor="b" anchorCtr="0"/>
            <a:lstStyle/>
            <a:p>
              <a:pPr marL="0" marR="0" lvl="0" indent="0" algn="r" defTabSz="609585" eaLnBrk="1" fontAlgn="auto" latinLnBrk="0" hangingPunct="1">
                <a:lnSpc>
                  <a:spcPct val="100000"/>
                </a:lnSpc>
                <a:spcBef>
                  <a:spcPts val="0"/>
                </a:spcBef>
                <a:spcAft>
                  <a:spcPts val="0"/>
                </a:spcAft>
                <a:buClrTx/>
                <a:buSzTx/>
                <a:buFontTx/>
                <a:buNone/>
                <a:tabLst/>
                <a:defRPr/>
              </a:pPr>
              <a:r>
                <a:rPr kumimoji="0" lang="en-US" sz="1867" b="0" i="0" u="none" strike="noStrike" kern="0" cap="none" spc="0" normalizeH="0" baseline="0" noProof="0" dirty="0">
                  <a:ln>
                    <a:noFill/>
                  </a:ln>
                  <a:solidFill>
                    <a:prstClr val="black"/>
                  </a:solidFill>
                  <a:effectLst/>
                  <a:uLnTx/>
                  <a:uFillTx/>
                  <a:latin typeface="Intel Clear"/>
                  <a:ea typeface="+mn-ea"/>
                  <a:cs typeface="+mn-cs"/>
                </a:rPr>
                <a:t>Smart NIC</a:t>
              </a:r>
            </a:p>
          </p:txBody>
        </p:sp>
        <p:sp>
          <p:nvSpPr>
            <p:cNvPr id="13" name="Rectangle 12"/>
            <p:cNvSpPr/>
            <p:nvPr/>
          </p:nvSpPr>
          <p:spPr>
            <a:xfrm>
              <a:off x="1591214" y="2851504"/>
              <a:ext cx="1419225" cy="400050"/>
            </a:xfrm>
            <a:prstGeom prst="rect">
              <a:avLst/>
            </a:prstGeom>
            <a:solidFill>
              <a:srgbClr val="FC4C02">
                <a:lumMod val="50000"/>
              </a:srgbClr>
            </a:solidFill>
            <a:ln w="9525" cap="flat" cmpd="sng" algn="ctr">
              <a:solidFill>
                <a:sysClr val="windowText" lastClr="000000"/>
              </a:solidFill>
              <a:prstDash val="solid"/>
            </a:ln>
            <a:effectLst/>
          </p:spPr>
          <p:txBody>
            <a:bodyPr lIns="0" rIns="0" rtlCol="0" anchor="ctr"/>
            <a:lstStyle/>
            <a:p>
              <a:pPr marL="0" marR="0" lvl="0" indent="0" algn="ctr" defTabSz="609585"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prstClr val="white"/>
                  </a:solidFill>
                  <a:effectLst/>
                  <a:uLnTx/>
                  <a:uFillTx/>
                  <a:latin typeface="Intel Clear"/>
                </a:rPr>
                <a:t>vHost + OVS</a:t>
              </a:r>
            </a:p>
            <a:p>
              <a:pPr marL="0" marR="0" lvl="0" indent="0" algn="ctr" defTabSz="609585" eaLnBrk="1" fontAlgn="auto" latinLnBrk="0" hangingPunct="1">
                <a:lnSpc>
                  <a:spcPct val="100000"/>
                </a:lnSpc>
                <a:spcBef>
                  <a:spcPts val="0"/>
                </a:spcBef>
                <a:spcAft>
                  <a:spcPts val="0"/>
                </a:spcAft>
                <a:buClrTx/>
                <a:buSzTx/>
                <a:buFontTx/>
                <a:buNone/>
                <a:tabLst/>
                <a:defRPr/>
              </a:pPr>
              <a:r>
                <a:rPr lang="en-US" sz="1600" kern="0" dirty="0">
                  <a:solidFill>
                    <a:prstClr val="white"/>
                  </a:solidFill>
                  <a:latin typeface="Intel Clear"/>
                </a:rPr>
                <a:t>Fast Path</a:t>
              </a:r>
              <a:endParaRPr kumimoji="0" lang="en-US" sz="1600" b="0" i="0" u="none" strike="noStrike" kern="0" cap="none" spc="0" normalizeH="0" baseline="0" noProof="0" dirty="0">
                <a:ln>
                  <a:noFill/>
                </a:ln>
                <a:solidFill>
                  <a:prstClr val="white"/>
                </a:solidFill>
                <a:effectLst/>
                <a:uLnTx/>
                <a:uFillTx/>
                <a:latin typeface="Intel Clear"/>
              </a:endParaRPr>
            </a:p>
          </p:txBody>
        </p:sp>
        <p:sp>
          <p:nvSpPr>
            <p:cNvPr id="14" name="Up-Down Arrow 13"/>
            <p:cNvSpPr/>
            <p:nvPr/>
          </p:nvSpPr>
          <p:spPr>
            <a:xfrm>
              <a:off x="2118266" y="1714500"/>
              <a:ext cx="114299" cy="1148930"/>
            </a:xfrm>
            <a:prstGeom prst="upDownArrow">
              <a:avLst/>
            </a:prstGeom>
            <a:solidFill>
              <a:srgbClr val="002060"/>
            </a:solidFill>
            <a:ln w="9525" cap="flat" cmpd="sng" algn="ctr">
              <a:noFill/>
              <a:prstDash val="solid"/>
            </a:ln>
            <a:effectLst/>
          </p:spPr>
          <p:txBody>
            <a:bodyPr rtlCol="0" anchor="ctr"/>
            <a:lstStyle/>
            <a:p>
              <a:pPr marL="0" marR="0" lvl="0" indent="0" algn="ctr" defTabSz="609585"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prstClr val="white"/>
                </a:solidFill>
                <a:effectLst/>
                <a:uLnTx/>
                <a:uFillTx/>
                <a:latin typeface="Intel Clear"/>
                <a:ea typeface="+mn-ea"/>
                <a:cs typeface="+mn-cs"/>
              </a:endParaRPr>
            </a:p>
          </p:txBody>
        </p:sp>
        <p:sp>
          <p:nvSpPr>
            <p:cNvPr id="15" name="Up-Down Arrow 14"/>
            <p:cNvSpPr/>
            <p:nvPr/>
          </p:nvSpPr>
          <p:spPr>
            <a:xfrm>
              <a:off x="2699290" y="2466976"/>
              <a:ext cx="104775" cy="396454"/>
            </a:xfrm>
            <a:prstGeom prst="upDownArrow">
              <a:avLst/>
            </a:prstGeom>
            <a:solidFill>
              <a:srgbClr val="FFA300">
                <a:lumMod val="50000"/>
              </a:srgbClr>
            </a:solidFill>
            <a:ln w="9525" cap="flat" cmpd="sng" algn="ctr">
              <a:noFill/>
              <a:prstDash val="solid"/>
            </a:ln>
            <a:effectLst/>
          </p:spPr>
          <p:txBody>
            <a:bodyPr rtlCol="0" anchor="ctr"/>
            <a:lstStyle/>
            <a:p>
              <a:pPr marL="0" marR="0" lvl="0" indent="0" algn="ctr" defTabSz="609585"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prstClr val="white"/>
                </a:solidFill>
                <a:effectLst/>
                <a:uLnTx/>
                <a:uFillTx/>
                <a:latin typeface="Intel Clear"/>
                <a:ea typeface="+mn-ea"/>
                <a:cs typeface="+mn-cs"/>
              </a:endParaRPr>
            </a:p>
          </p:txBody>
        </p:sp>
        <p:cxnSp>
          <p:nvCxnSpPr>
            <p:cNvPr id="16" name="Straight Arrow Connector 15"/>
            <p:cNvCxnSpPr/>
            <p:nvPr/>
          </p:nvCxnSpPr>
          <p:spPr>
            <a:xfrm flipH="1">
              <a:off x="2025329" y="3263480"/>
              <a:ext cx="10782" cy="1000124"/>
            </a:xfrm>
            <a:prstGeom prst="straightConnector1">
              <a:avLst/>
            </a:prstGeom>
            <a:noFill/>
            <a:ln w="19050" cap="flat" cmpd="sng" algn="ctr">
              <a:solidFill>
                <a:srgbClr val="003C71"/>
              </a:solidFill>
              <a:prstDash val="solid"/>
              <a:headEnd type="triangle"/>
              <a:tailEnd type="triangle"/>
            </a:ln>
            <a:effectLst/>
          </p:spPr>
        </p:cxnSp>
        <p:sp>
          <p:nvSpPr>
            <p:cNvPr id="17" name="Rectangle 16"/>
            <p:cNvSpPr/>
            <p:nvPr/>
          </p:nvSpPr>
          <p:spPr>
            <a:xfrm>
              <a:off x="1568450" y="1930400"/>
              <a:ext cx="492186" cy="461143"/>
            </a:xfrm>
            <a:prstGeom prst="rect">
              <a:avLst/>
            </a:prstGeom>
            <a:solidFill>
              <a:srgbClr val="D0D6D9"/>
            </a:solidFill>
            <a:ln w="9525" cap="flat" cmpd="sng" algn="ctr">
              <a:solidFill>
                <a:sysClr val="windowText" lastClr="000000"/>
              </a:solidFill>
              <a:prstDash val="solid"/>
            </a:ln>
            <a:effectLst/>
          </p:spPr>
          <p:txBody>
            <a:bodyPr rtlCol="0" anchor="t" anchorCtr="0"/>
            <a:lstStyle/>
            <a:p>
              <a:pPr marL="0" marR="0" lvl="0" indent="0" algn="ctr" defTabSz="609585" eaLnBrk="1" fontAlgn="auto" latinLnBrk="0" hangingPunct="1">
                <a:lnSpc>
                  <a:spcPct val="100000"/>
                </a:lnSpc>
                <a:spcBef>
                  <a:spcPts val="0"/>
                </a:spcBef>
                <a:spcAft>
                  <a:spcPts val="0"/>
                </a:spcAft>
                <a:buClrTx/>
                <a:buSzTx/>
                <a:buFontTx/>
                <a:buNone/>
                <a:tabLst/>
                <a:defRPr/>
              </a:pPr>
              <a:endParaRPr kumimoji="0" lang="en-US" sz="1067" b="0" i="0" u="none" strike="noStrike" kern="0" cap="none" spc="0" normalizeH="0" baseline="0" noProof="0" dirty="0">
                <a:ln>
                  <a:noFill/>
                </a:ln>
                <a:solidFill>
                  <a:prstClr val="black"/>
                </a:solidFill>
                <a:effectLst/>
                <a:uLnTx/>
                <a:uFillTx/>
                <a:latin typeface="Intel Clear"/>
                <a:ea typeface="+mn-ea"/>
                <a:cs typeface="+mn-cs"/>
              </a:endParaRPr>
            </a:p>
          </p:txBody>
        </p:sp>
        <p:sp>
          <p:nvSpPr>
            <p:cNvPr id="18" name="Rectangle 17"/>
            <p:cNvSpPr/>
            <p:nvPr/>
          </p:nvSpPr>
          <p:spPr>
            <a:xfrm>
              <a:off x="1485900" y="2006600"/>
              <a:ext cx="492186" cy="461143"/>
            </a:xfrm>
            <a:prstGeom prst="rect">
              <a:avLst/>
            </a:prstGeom>
            <a:solidFill>
              <a:srgbClr val="D0D6D9"/>
            </a:solidFill>
            <a:ln w="9525" cap="flat" cmpd="sng" algn="ctr">
              <a:solidFill>
                <a:sysClr val="windowText" lastClr="000000"/>
              </a:solidFill>
              <a:prstDash val="solid"/>
            </a:ln>
            <a:effectLst/>
          </p:spPr>
          <p:txBody>
            <a:bodyPr rtlCol="0" anchor="t" anchorCtr="0"/>
            <a:lstStyle/>
            <a:p>
              <a:pPr marL="0" marR="0" lvl="0" indent="0" algn="ctr" defTabSz="609585" eaLnBrk="1" fontAlgn="auto" latinLnBrk="0" hangingPunct="1">
                <a:lnSpc>
                  <a:spcPct val="100000"/>
                </a:lnSpc>
                <a:spcBef>
                  <a:spcPts val="0"/>
                </a:spcBef>
                <a:spcAft>
                  <a:spcPts val="0"/>
                </a:spcAft>
                <a:buClrTx/>
                <a:buSzTx/>
                <a:buFontTx/>
                <a:buNone/>
                <a:tabLst/>
                <a:defRPr/>
              </a:pPr>
              <a:r>
                <a:rPr kumimoji="0" lang="en-US" sz="1067" b="0" i="0" u="none" strike="noStrike" kern="0" cap="none" spc="0" normalizeH="0" baseline="0" noProof="0" dirty="0">
                  <a:ln>
                    <a:noFill/>
                  </a:ln>
                  <a:solidFill>
                    <a:prstClr val="black"/>
                  </a:solidFill>
                  <a:effectLst/>
                  <a:uLnTx/>
                  <a:uFillTx/>
                  <a:latin typeface="Intel Clear"/>
                  <a:ea typeface="+mn-ea"/>
                  <a:cs typeface="+mn-cs"/>
                </a:rPr>
                <a:t>Con-</a:t>
              </a:r>
            </a:p>
            <a:p>
              <a:pPr marL="0" marR="0" lvl="0" indent="0" algn="ctr" defTabSz="609585" eaLnBrk="1" fontAlgn="auto" latinLnBrk="0" hangingPunct="1">
                <a:lnSpc>
                  <a:spcPct val="100000"/>
                </a:lnSpc>
                <a:spcBef>
                  <a:spcPts val="0"/>
                </a:spcBef>
                <a:spcAft>
                  <a:spcPts val="0"/>
                </a:spcAft>
                <a:buClrTx/>
                <a:buSzTx/>
                <a:buFontTx/>
                <a:buNone/>
                <a:tabLst/>
                <a:defRPr/>
              </a:pPr>
              <a:r>
                <a:rPr kumimoji="0" lang="en-US" sz="1067" b="0" i="0" u="none" strike="noStrike" kern="0" cap="none" spc="0" normalizeH="0" baseline="0" noProof="0" dirty="0">
                  <a:ln>
                    <a:noFill/>
                  </a:ln>
                  <a:solidFill>
                    <a:prstClr val="black"/>
                  </a:solidFill>
                  <a:effectLst/>
                  <a:uLnTx/>
                  <a:uFillTx/>
                  <a:latin typeface="Intel Clear"/>
                  <a:ea typeface="+mn-ea"/>
                  <a:cs typeface="+mn-cs"/>
                </a:rPr>
                <a:t>tainer</a:t>
              </a:r>
            </a:p>
            <a:p>
              <a:pPr marL="0" marR="0" lvl="0" indent="0" algn="ctr" defTabSz="609585" eaLnBrk="1" fontAlgn="auto" latinLnBrk="0" hangingPunct="1">
                <a:lnSpc>
                  <a:spcPct val="100000"/>
                </a:lnSpc>
                <a:spcBef>
                  <a:spcPts val="0"/>
                </a:spcBef>
                <a:spcAft>
                  <a:spcPts val="0"/>
                </a:spcAft>
                <a:buClrTx/>
                <a:buSzTx/>
                <a:buFontTx/>
                <a:buNone/>
                <a:tabLst/>
                <a:defRPr/>
              </a:pPr>
              <a:endParaRPr kumimoji="0" lang="en-US" sz="1067" b="0" i="0" u="none" strike="noStrike" kern="0" cap="none" spc="0" normalizeH="0" baseline="0" noProof="0" dirty="0">
                <a:ln>
                  <a:noFill/>
                </a:ln>
                <a:solidFill>
                  <a:prstClr val="black"/>
                </a:solidFill>
                <a:effectLst/>
                <a:uLnTx/>
                <a:uFillTx/>
                <a:latin typeface="Intel Clear"/>
                <a:ea typeface="+mn-ea"/>
                <a:cs typeface="+mn-cs"/>
              </a:endParaRPr>
            </a:p>
          </p:txBody>
        </p:sp>
        <p:sp>
          <p:nvSpPr>
            <p:cNvPr id="19" name="Rectangle 18"/>
            <p:cNvSpPr/>
            <p:nvPr/>
          </p:nvSpPr>
          <p:spPr>
            <a:xfrm>
              <a:off x="1504952" y="2301326"/>
              <a:ext cx="451731" cy="154137"/>
            </a:xfrm>
            <a:prstGeom prst="rect">
              <a:avLst/>
            </a:prstGeom>
            <a:solidFill>
              <a:srgbClr val="FFA300"/>
            </a:solidFill>
            <a:ln w="9525" cap="flat" cmpd="sng" algn="ctr">
              <a:noFill/>
              <a:prstDash val="solid"/>
            </a:ln>
            <a:effectLst/>
          </p:spPr>
          <p:txBody>
            <a:bodyPr rtlCol="0" anchor="ctr"/>
            <a:lstStyle/>
            <a:p>
              <a:pPr marL="0" marR="0" lvl="0" indent="0" algn="ctr" defTabSz="609585" eaLnBrk="1" fontAlgn="auto" latinLnBrk="0" hangingPunct="1">
                <a:lnSpc>
                  <a:spcPct val="100000"/>
                </a:lnSpc>
                <a:spcBef>
                  <a:spcPts val="0"/>
                </a:spcBef>
                <a:spcAft>
                  <a:spcPts val="0"/>
                </a:spcAft>
                <a:buClrTx/>
                <a:buSzTx/>
                <a:buFontTx/>
                <a:buNone/>
                <a:tabLst/>
                <a:defRPr/>
              </a:pPr>
              <a:r>
                <a:rPr lang="en-US" sz="1067" kern="0" dirty="0">
                  <a:solidFill>
                    <a:prstClr val="black"/>
                  </a:solidFill>
                  <a:latin typeface="Intel Clear"/>
                </a:rPr>
                <a:t>vi</a:t>
              </a:r>
              <a:r>
                <a:rPr kumimoji="0" lang="en-US" sz="1067" b="0" i="0" u="none" strike="noStrike" kern="0" cap="none" spc="0" normalizeH="0" baseline="0" noProof="0" dirty="0" err="1">
                  <a:ln>
                    <a:noFill/>
                  </a:ln>
                  <a:solidFill>
                    <a:prstClr val="black"/>
                  </a:solidFill>
                  <a:effectLst/>
                  <a:uLnTx/>
                  <a:uFillTx/>
                  <a:latin typeface="Intel Clear"/>
                  <a:ea typeface="+mn-ea"/>
                  <a:cs typeface="+mn-cs"/>
                </a:rPr>
                <a:t>rtio</a:t>
              </a:r>
              <a:endParaRPr kumimoji="0" lang="en-US" sz="1067" b="0" i="0" u="none" strike="noStrike" kern="0" cap="none" spc="0" normalizeH="0" baseline="0" noProof="0" dirty="0">
                <a:ln>
                  <a:noFill/>
                </a:ln>
                <a:solidFill>
                  <a:prstClr val="black"/>
                </a:solidFill>
                <a:effectLst/>
                <a:uLnTx/>
                <a:uFillTx/>
                <a:latin typeface="Intel Clear"/>
                <a:ea typeface="+mn-ea"/>
                <a:cs typeface="+mn-cs"/>
              </a:endParaRPr>
            </a:p>
          </p:txBody>
        </p:sp>
        <p:sp>
          <p:nvSpPr>
            <p:cNvPr id="20" name="Up-Down Arrow 19"/>
            <p:cNvSpPr/>
            <p:nvPr/>
          </p:nvSpPr>
          <p:spPr>
            <a:xfrm>
              <a:off x="1671235" y="2466976"/>
              <a:ext cx="104775" cy="396454"/>
            </a:xfrm>
            <a:prstGeom prst="upDownArrow">
              <a:avLst/>
            </a:prstGeom>
            <a:solidFill>
              <a:srgbClr val="FFA300">
                <a:lumMod val="50000"/>
              </a:srgbClr>
            </a:solidFill>
            <a:ln w="9525" cap="flat" cmpd="sng" algn="ctr">
              <a:noFill/>
              <a:prstDash val="solid"/>
            </a:ln>
            <a:effectLst/>
          </p:spPr>
          <p:txBody>
            <a:bodyPr rtlCol="0" anchor="ctr"/>
            <a:lstStyle/>
            <a:p>
              <a:pPr marL="0" marR="0" lvl="0" indent="0" algn="ctr" defTabSz="609585"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prstClr val="white"/>
                </a:solidFill>
                <a:effectLst/>
                <a:uLnTx/>
                <a:uFillTx/>
                <a:latin typeface="Intel Clear"/>
                <a:ea typeface="+mn-ea"/>
                <a:cs typeface="+mn-cs"/>
              </a:endParaRPr>
            </a:p>
          </p:txBody>
        </p:sp>
      </p:grpSp>
      <p:sp>
        <p:nvSpPr>
          <p:cNvPr id="28" name="Freeform 27"/>
          <p:cNvSpPr/>
          <p:nvPr/>
        </p:nvSpPr>
        <p:spPr>
          <a:xfrm>
            <a:off x="8810232" y="2444438"/>
            <a:ext cx="171406" cy="3187895"/>
          </a:xfrm>
          <a:custGeom>
            <a:avLst/>
            <a:gdLst>
              <a:gd name="connsiteX0" fmla="*/ 25327 w 3865955"/>
              <a:gd name="connsiteY0" fmla="*/ 0 h 3166760"/>
              <a:gd name="connsiteX1" fmla="*/ 247964 w 3865955"/>
              <a:gd name="connsiteY1" fmla="*/ 1526650 h 3166760"/>
              <a:gd name="connsiteX2" fmla="*/ 1814371 w 3865955"/>
              <a:gd name="connsiteY2" fmla="*/ 1836751 h 3166760"/>
              <a:gd name="connsiteX3" fmla="*/ 1162364 w 3865955"/>
              <a:gd name="connsiteY3" fmla="*/ 1948069 h 3166760"/>
              <a:gd name="connsiteX4" fmla="*/ 41230 w 3865955"/>
              <a:gd name="connsiteY4" fmla="*/ 1948069 h 3166760"/>
              <a:gd name="connsiteX5" fmla="*/ 391087 w 3865955"/>
              <a:gd name="connsiteY5" fmla="*/ 2234316 h 3166760"/>
              <a:gd name="connsiteX6" fmla="*/ 1218023 w 3865955"/>
              <a:gd name="connsiteY6" fmla="*/ 2218413 h 3166760"/>
              <a:gd name="connsiteX7" fmla="*/ 1989299 w 3865955"/>
              <a:gd name="connsiteY7" fmla="*/ 2138900 h 3166760"/>
              <a:gd name="connsiteX8" fmla="*/ 3269459 w 3865955"/>
              <a:gd name="connsiteY8" fmla="*/ 2091193 h 3166760"/>
              <a:gd name="connsiteX9" fmla="*/ 3818099 w 3865955"/>
              <a:gd name="connsiteY9" fmla="*/ 2997641 h 3166760"/>
              <a:gd name="connsiteX10" fmla="*/ 3802197 w 3865955"/>
              <a:gd name="connsiteY10" fmla="*/ 3164619 h 3166760"/>
              <a:gd name="connsiteX0" fmla="*/ 25327 w 3819504"/>
              <a:gd name="connsiteY0" fmla="*/ 0 h 3164695"/>
              <a:gd name="connsiteX1" fmla="*/ 247964 w 3819504"/>
              <a:gd name="connsiteY1" fmla="*/ 1526650 h 3164695"/>
              <a:gd name="connsiteX2" fmla="*/ 1814371 w 3819504"/>
              <a:gd name="connsiteY2" fmla="*/ 1836751 h 3164695"/>
              <a:gd name="connsiteX3" fmla="*/ 1162364 w 3819504"/>
              <a:gd name="connsiteY3" fmla="*/ 1948069 h 3164695"/>
              <a:gd name="connsiteX4" fmla="*/ 41230 w 3819504"/>
              <a:gd name="connsiteY4" fmla="*/ 1948069 h 3164695"/>
              <a:gd name="connsiteX5" fmla="*/ 391087 w 3819504"/>
              <a:gd name="connsiteY5" fmla="*/ 2234316 h 3164695"/>
              <a:gd name="connsiteX6" fmla="*/ 1218023 w 3819504"/>
              <a:gd name="connsiteY6" fmla="*/ 2218413 h 3164695"/>
              <a:gd name="connsiteX7" fmla="*/ 1989299 w 3819504"/>
              <a:gd name="connsiteY7" fmla="*/ 2138900 h 3164695"/>
              <a:gd name="connsiteX8" fmla="*/ 3269459 w 3819504"/>
              <a:gd name="connsiteY8" fmla="*/ 2091193 h 3164695"/>
              <a:gd name="connsiteX9" fmla="*/ 3690878 w 3819504"/>
              <a:gd name="connsiteY9" fmla="*/ 2647783 h 3164695"/>
              <a:gd name="connsiteX10" fmla="*/ 3802197 w 3819504"/>
              <a:gd name="connsiteY10" fmla="*/ 3164619 h 3164695"/>
              <a:gd name="connsiteX0" fmla="*/ 25327 w 3690878"/>
              <a:gd name="connsiteY0" fmla="*/ 0 h 2647783"/>
              <a:gd name="connsiteX1" fmla="*/ 247964 w 3690878"/>
              <a:gd name="connsiteY1" fmla="*/ 1526650 h 2647783"/>
              <a:gd name="connsiteX2" fmla="*/ 1814371 w 3690878"/>
              <a:gd name="connsiteY2" fmla="*/ 1836751 h 2647783"/>
              <a:gd name="connsiteX3" fmla="*/ 1162364 w 3690878"/>
              <a:gd name="connsiteY3" fmla="*/ 1948069 h 2647783"/>
              <a:gd name="connsiteX4" fmla="*/ 41230 w 3690878"/>
              <a:gd name="connsiteY4" fmla="*/ 1948069 h 2647783"/>
              <a:gd name="connsiteX5" fmla="*/ 391087 w 3690878"/>
              <a:gd name="connsiteY5" fmla="*/ 2234316 h 2647783"/>
              <a:gd name="connsiteX6" fmla="*/ 1218023 w 3690878"/>
              <a:gd name="connsiteY6" fmla="*/ 2218413 h 2647783"/>
              <a:gd name="connsiteX7" fmla="*/ 1989299 w 3690878"/>
              <a:gd name="connsiteY7" fmla="*/ 2138900 h 2647783"/>
              <a:gd name="connsiteX8" fmla="*/ 3269459 w 3690878"/>
              <a:gd name="connsiteY8" fmla="*/ 2091193 h 2647783"/>
              <a:gd name="connsiteX9" fmla="*/ 3690878 w 3690878"/>
              <a:gd name="connsiteY9" fmla="*/ 2647783 h 2647783"/>
              <a:gd name="connsiteX0" fmla="*/ 25327 w 3690878"/>
              <a:gd name="connsiteY0" fmla="*/ 0 h 2886322"/>
              <a:gd name="connsiteX1" fmla="*/ 247964 w 3690878"/>
              <a:gd name="connsiteY1" fmla="*/ 1526650 h 2886322"/>
              <a:gd name="connsiteX2" fmla="*/ 1814371 w 3690878"/>
              <a:gd name="connsiteY2" fmla="*/ 1836751 h 2886322"/>
              <a:gd name="connsiteX3" fmla="*/ 1162364 w 3690878"/>
              <a:gd name="connsiteY3" fmla="*/ 1948069 h 2886322"/>
              <a:gd name="connsiteX4" fmla="*/ 41230 w 3690878"/>
              <a:gd name="connsiteY4" fmla="*/ 1948069 h 2886322"/>
              <a:gd name="connsiteX5" fmla="*/ 391087 w 3690878"/>
              <a:gd name="connsiteY5" fmla="*/ 2234316 h 2886322"/>
              <a:gd name="connsiteX6" fmla="*/ 1218023 w 3690878"/>
              <a:gd name="connsiteY6" fmla="*/ 2218413 h 2886322"/>
              <a:gd name="connsiteX7" fmla="*/ 1989299 w 3690878"/>
              <a:gd name="connsiteY7" fmla="*/ 2138900 h 2886322"/>
              <a:gd name="connsiteX8" fmla="*/ 3269459 w 3690878"/>
              <a:gd name="connsiteY8" fmla="*/ 2091193 h 2886322"/>
              <a:gd name="connsiteX9" fmla="*/ 3690878 w 3690878"/>
              <a:gd name="connsiteY9" fmla="*/ 2886322 h 2886322"/>
              <a:gd name="connsiteX0" fmla="*/ 25327 w 3690878"/>
              <a:gd name="connsiteY0" fmla="*/ 0 h 2886322"/>
              <a:gd name="connsiteX1" fmla="*/ 247964 w 3690878"/>
              <a:gd name="connsiteY1" fmla="*/ 1526650 h 2886322"/>
              <a:gd name="connsiteX2" fmla="*/ 1814371 w 3690878"/>
              <a:gd name="connsiteY2" fmla="*/ 1836751 h 2886322"/>
              <a:gd name="connsiteX3" fmla="*/ 1162364 w 3690878"/>
              <a:gd name="connsiteY3" fmla="*/ 1948069 h 2886322"/>
              <a:gd name="connsiteX4" fmla="*/ 41230 w 3690878"/>
              <a:gd name="connsiteY4" fmla="*/ 1948069 h 2886322"/>
              <a:gd name="connsiteX5" fmla="*/ 391087 w 3690878"/>
              <a:gd name="connsiteY5" fmla="*/ 2234316 h 2886322"/>
              <a:gd name="connsiteX6" fmla="*/ 1218023 w 3690878"/>
              <a:gd name="connsiteY6" fmla="*/ 2218413 h 2886322"/>
              <a:gd name="connsiteX7" fmla="*/ 1989299 w 3690878"/>
              <a:gd name="connsiteY7" fmla="*/ 2138900 h 2886322"/>
              <a:gd name="connsiteX8" fmla="*/ 3269459 w 3690878"/>
              <a:gd name="connsiteY8" fmla="*/ 2091193 h 2886322"/>
              <a:gd name="connsiteX9" fmla="*/ 3690878 w 3690878"/>
              <a:gd name="connsiteY9" fmla="*/ 2886322 h 2886322"/>
              <a:gd name="connsiteX0" fmla="*/ 933694 w 4599245"/>
              <a:gd name="connsiteY0" fmla="*/ 0 h 2886322"/>
              <a:gd name="connsiteX1" fmla="*/ 1156331 w 4599245"/>
              <a:gd name="connsiteY1" fmla="*/ 1526650 h 2886322"/>
              <a:gd name="connsiteX2" fmla="*/ 2722738 w 4599245"/>
              <a:gd name="connsiteY2" fmla="*/ 1836751 h 2886322"/>
              <a:gd name="connsiteX3" fmla="*/ 2070731 w 4599245"/>
              <a:gd name="connsiteY3" fmla="*/ 1948069 h 2886322"/>
              <a:gd name="connsiteX4" fmla="*/ 10704 w 4599245"/>
              <a:gd name="connsiteY4" fmla="*/ 1948069 h 2886322"/>
              <a:gd name="connsiteX5" fmla="*/ 1299454 w 4599245"/>
              <a:gd name="connsiteY5" fmla="*/ 2234316 h 2886322"/>
              <a:gd name="connsiteX6" fmla="*/ 2126390 w 4599245"/>
              <a:gd name="connsiteY6" fmla="*/ 2218413 h 2886322"/>
              <a:gd name="connsiteX7" fmla="*/ 2897666 w 4599245"/>
              <a:gd name="connsiteY7" fmla="*/ 2138900 h 2886322"/>
              <a:gd name="connsiteX8" fmla="*/ 4177826 w 4599245"/>
              <a:gd name="connsiteY8" fmla="*/ 2091193 h 2886322"/>
              <a:gd name="connsiteX9" fmla="*/ 4599245 w 4599245"/>
              <a:gd name="connsiteY9" fmla="*/ 2886322 h 2886322"/>
              <a:gd name="connsiteX0" fmla="*/ 1064544 w 4730095"/>
              <a:gd name="connsiteY0" fmla="*/ 0 h 2886322"/>
              <a:gd name="connsiteX1" fmla="*/ 1287181 w 4730095"/>
              <a:gd name="connsiteY1" fmla="*/ 1526650 h 2886322"/>
              <a:gd name="connsiteX2" fmla="*/ 2853588 w 4730095"/>
              <a:gd name="connsiteY2" fmla="*/ 1836751 h 2886322"/>
              <a:gd name="connsiteX3" fmla="*/ 2201581 w 4730095"/>
              <a:gd name="connsiteY3" fmla="*/ 1948069 h 2886322"/>
              <a:gd name="connsiteX4" fmla="*/ 141554 w 4730095"/>
              <a:gd name="connsiteY4" fmla="*/ 1948069 h 2886322"/>
              <a:gd name="connsiteX5" fmla="*/ 409768 w 4730095"/>
              <a:gd name="connsiteY5" fmla="*/ 2234316 h 2886322"/>
              <a:gd name="connsiteX6" fmla="*/ 2257240 w 4730095"/>
              <a:gd name="connsiteY6" fmla="*/ 2218413 h 2886322"/>
              <a:gd name="connsiteX7" fmla="*/ 3028516 w 4730095"/>
              <a:gd name="connsiteY7" fmla="*/ 2138900 h 2886322"/>
              <a:gd name="connsiteX8" fmla="*/ 4308676 w 4730095"/>
              <a:gd name="connsiteY8" fmla="*/ 2091193 h 2886322"/>
              <a:gd name="connsiteX9" fmla="*/ 4730095 w 4730095"/>
              <a:gd name="connsiteY9" fmla="*/ 2886322 h 2886322"/>
              <a:gd name="connsiteX0" fmla="*/ 1064544 w 4730095"/>
              <a:gd name="connsiteY0" fmla="*/ 0 h 2886322"/>
              <a:gd name="connsiteX1" fmla="*/ 1287181 w 4730095"/>
              <a:gd name="connsiteY1" fmla="*/ 1526650 h 2886322"/>
              <a:gd name="connsiteX2" fmla="*/ 2201581 w 4730095"/>
              <a:gd name="connsiteY2" fmla="*/ 1948069 h 2886322"/>
              <a:gd name="connsiteX3" fmla="*/ 141554 w 4730095"/>
              <a:gd name="connsiteY3" fmla="*/ 1948069 h 2886322"/>
              <a:gd name="connsiteX4" fmla="*/ 409768 w 4730095"/>
              <a:gd name="connsiteY4" fmla="*/ 2234316 h 2886322"/>
              <a:gd name="connsiteX5" fmla="*/ 2257240 w 4730095"/>
              <a:gd name="connsiteY5" fmla="*/ 2218413 h 2886322"/>
              <a:gd name="connsiteX6" fmla="*/ 3028516 w 4730095"/>
              <a:gd name="connsiteY6" fmla="*/ 2138900 h 2886322"/>
              <a:gd name="connsiteX7" fmla="*/ 4308676 w 4730095"/>
              <a:gd name="connsiteY7" fmla="*/ 2091193 h 2886322"/>
              <a:gd name="connsiteX8" fmla="*/ 4730095 w 4730095"/>
              <a:gd name="connsiteY8" fmla="*/ 2886322 h 2886322"/>
              <a:gd name="connsiteX0" fmla="*/ 996815 w 4662366"/>
              <a:gd name="connsiteY0" fmla="*/ 0 h 2886322"/>
              <a:gd name="connsiteX1" fmla="*/ 1219452 w 4662366"/>
              <a:gd name="connsiteY1" fmla="*/ 1526650 h 2886322"/>
              <a:gd name="connsiteX2" fmla="*/ 73825 w 4662366"/>
              <a:gd name="connsiteY2" fmla="*/ 1948069 h 2886322"/>
              <a:gd name="connsiteX3" fmla="*/ 342039 w 4662366"/>
              <a:gd name="connsiteY3" fmla="*/ 2234316 h 2886322"/>
              <a:gd name="connsiteX4" fmla="*/ 2189511 w 4662366"/>
              <a:gd name="connsiteY4" fmla="*/ 2218413 h 2886322"/>
              <a:gd name="connsiteX5" fmla="*/ 2960787 w 4662366"/>
              <a:gd name="connsiteY5" fmla="*/ 2138900 h 2886322"/>
              <a:gd name="connsiteX6" fmla="*/ 4240947 w 4662366"/>
              <a:gd name="connsiteY6" fmla="*/ 2091193 h 2886322"/>
              <a:gd name="connsiteX7" fmla="*/ 4662366 w 4662366"/>
              <a:gd name="connsiteY7" fmla="*/ 2886322 h 2886322"/>
              <a:gd name="connsiteX0" fmla="*/ 673599 w 4339150"/>
              <a:gd name="connsiteY0" fmla="*/ 0 h 2886322"/>
              <a:gd name="connsiteX1" fmla="*/ 896236 w 4339150"/>
              <a:gd name="connsiteY1" fmla="*/ 1526650 h 2886322"/>
              <a:gd name="connsiteX2" fmla="*/ 18823 w 4339150"/>
              <a:gd name="connsiteY2" fmla="*/ 2234316 h 2886322"/>
              <a:gd name="connsiteX3" fmla="*/ 1866295 w 4339150"/>
              <a:gd name="connsiteY3" fmla="*/ 2218413 h 2886322"/>
              <a:gd name="connsiteX4" fmla="*/ 2637571 w 4339150"/>
              <a:gd name="connsiteY4" fmla="*/ 2138900 h 2886322"/>
              <a:gd name="connsiteX5" fmla="*/ 3917731 w 4339150"/>
              <a:gd name="connsiteY5" fmla="*/ 2091193 h 2886322"/>
              <a:gd name="connsiteX6" fmla="*/ 4339150 w 4339150"/>
              <a:gd name="connsiteY6" fmla="*/ 2886322 h 2886322"/>
              <a:gd name="connsiteX0" fmla="*/ 673599 w 4339150"/>
              <a:gd name="connsiteY0" fmla="*/ 0 h 2886322"/>
              <a:gd name="connsiteX1" fmla="*/ 896236 w 4339150"/>
              <a:gd name="connsiteY1" fmla="*/ 1526650 h 2886322"/>
              <a:gd name="connsiteX2" fmla="*/ 18823 w 4339150"/>
              <a:gd name="connsiteY2" fmla="*/ 2234316 h 2886322"/>
              <a:gd name="connsiteX3" fmla="*/ 1866295 w 4339150"/>
              <a:gd name="connsiteY3" fmla="*/ 2218413 h 2886322"/>
              <a:gd name="connsiteX4" fmla="*/ 3917731 w 4339150"/>
              <a:gd name="connsiteY4" fmla="*/ 2091193 h 2886322"/>
              <a:gd name="connsiteX5" fmla="*/ 4339150 w 4339150"/>
              <a:gd name="connsiteY5" fmla="*/ 2886322 h 2886322"/>
              <a:gd name="connsiteX0" fmla="*/ 673599 w 4339150"/>
              <a:gd name="connsiteY0" fmla="*/ 0 h 2886322"/>
              <a:gd name="connsiteX1" fmla="*/ 896236 w 4339150"/>
              <a:gd name="connsiteY1" fmla="*/ 1526650 h 2886322"/>
              <a:gd name="connsiteX2" fmla="*/ 18823 w 4339150"/>
              <a:gd name="connsiteY2" fmla="*/ 2234316 h 2886322"/>
              <a:gd name="connsiteX3" fmla="*/ 1866295 w 4339150"/>
              <a:gd name="connsiteY3" fmla="*/ 2218413 h 2886322"/>
              <a:gd name="connsiteX4" fmla="*/ 4339150 w 4339150"/>
              <a:gd name="connsiteY4" fmla="*/ 2886322 h 2886322"/>
              <a:gd name="connsiteX0" fmla="*/ 796881 w 4462432"/>
              <a:gd name="connsiteY0" fmla="*/ 0 h 2886322"/>
              <a:gd name="connsiteX1" fmla="*/ 1019518 w 4462432"/>
              <a:gd name="connsiteY1" fmla="*/ 1526650 h 2886322"/>
              <a:gd name="connsiteX2" fmla="*/ 142105 w 4462432"/>
              <a:gd name="connsiteY2" fmla="*/ 2234316 h 2886322"/>
              <a:gd name="connsiteX3" fmla="*/ 4462432 w 4462432"/>
              <a:gd name="connsiteY3" fmla="*/ 2886322 h 2886322"/>
              <a:gd name="connsiteX0" fmla="*/ 796881 w 1039756"/>
              <a:gd name="connsiteY0" fmla="*/ 0 h 2234316"/>
              <a:gd name="connsiteX1" fmla="*/ 1019518 w 1039756"/>
              <a:gd name="connsiteY1" fmla="*/ 1526650 h 2234316"/>
              <a:gd name="connsiteX2" fmla="*/ 142105 w 1039756"/>
              <a:gd name="connsiteY2" fmla="*/ 2234316 h 2234316"/>
              <a:gd name="connsiteX0" fmla="*/ 350011 w 574478"/>
              <a:gd name="connsiteY0" fmla="*/ 0 h 3132958"/>
              <a:gd name="connsiteX1" fmla="*/ 572648 w 574478"/>
              <a:gd name="connsiteY1" fmla="*/ 1526650 h 3132958"/>
              <a:gd name="connsiteX2" fmla="*/ 186218 w 574478"/>
              <a:gd name="connsiteY2" fmla="*/ 3132958 h 3132958"/>
              <a:gd name="connsiteX0" fmla="*/ 163793 w 388260"/>
              <a:gd name="connsiteY0" fmla="*/ 0 h 3132958"/>
              <a:gd name="connsiteX1" fmla="*/ 386430 w 388260"/>
              <a:gd name="connsiteY1" fmla="*/ 1526650 h 3132958"/>
              <a:gd name="connsiteX2" fmla="*/ 0 w 388260"/>
              <a:gd name="connsiteY2" fmla="*/ 3132958 h 3132958"/>
              <a:gd name="connsiteX0" fmla="*/ 163793 w 163793"/>
              <a:gd name="connsiteY0" fmla="*/ 0 h 3132958"/>
              <a:gd name="connsiteX1" fmla="*/ 145099 w 163793"/>
              <a:gd name="connsiteY1" fmla="*/ 1526650 h 3132958"/>
              <a:gd name="connsiteX2" fmla="*/ 0 w 163793"/>
              <a:gd name="connsiteY2" fmla="*/ 3132958 h 3132958"/>
            </a:gdLst>
            <a:ahLst/>
            <a:cxnLst>
              <a:cxn ang="0">
                <a:pos x="connsiteX0" y="connsiteY0"/>
              </a:cxn>
              <a:cxn ang="0">
                <a:pos x="connsiteX1" y="connsiteY1"/>
              </a:cxn>
              <a:cxn ang="0">
                <a:pos x="connsiteX2" y="connsiteY2"/>
              </a:cxn>
            </a:cxnLst>
            <a:rect l="l" t="t" r="r" b="b"/>
            <a:pathLst>
              <a:path w="163793" h="3132958">
                <a:moveTo>
                  <a:pt x="163793" y="0"/>
                </a:moveTo>
                <a:cubicBezTo>
                  <a:pt x="126024" y="610262"/>
                  <a:pt x="172398" y="1004490"/>
                  <a:pt x="145099" y="1526650"/>
                </a:cubicBezTo>
                <a:cubicBezTo>
                  <a:pt x="117800" y="2048810"/>
                  <a:pt x="381" y="2632473"/>
                  <a:pt x="0" y="3132958"/>
                </a:cubicBezTo>
              </a:path>
            </a:pathLst>
          </a:custGeom>
          <a:ln>
            <a:headEnd type="none"/>
            <a:tailEnd type="triangle"/>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dirty="0">
              <a:solidFill>
                <a:prstClr val="black"/>
              </a:solidFill>
            </a:endParaRPr>
          </a:p>
        </p:txBody>
      </p:sp>
      <p:sp>
        <p:nvSpPr>
          <p:cNvPr id="30" name="Freeform 29"/>
          <p:cNvSpPr/>
          <p:nvPr/>
        </p:nvSpPr>
        <p:spPr>
          <a:xfrm>
            <a:off x="9093263" y="2466205"/>
            <a:ext cx="911113" cy="3187895"/>
          </a:xfrm>
          <a:custGeom>
            <a:avLst/>
            <a:gdLst>
              <a:gd name="connsiteX0" fmla="*/ 25327 w 3865955"/>
              <a:gd name="connsiteY0" fmla="*/ 0 h 3166760"/>
              <a:gd name="connsiteX1" fmla="*/ 247964 w 3865955"/>
              <a:gd name="connsiteY1" fmla="*/ 1526650 h 3166760"/>
              <a:gd name="connsiteX2" fmla="*/ 1814371 w 3865955"/>
              <a:gd name="connsiteY2" fmla="*/ 1836751 h 3166760"/>
              <a:gd name="connsiteX3" fmla="*/ 1162364 w 3865955"/>
              <a:gd name="connsiteY3" fmla="*/ 1948069 h 3166760"/>
              <a:gd name="connsiteX4" fmla="*/ 41230 w 3865955"/>
              <a:gd name="connsiteY4" fmla="*/ 1948069 h 3166760"/>
              <a:gd name="connsiteX5" fmla="*/ 391087 w 3865955"/>
              <a:gd name="connsiteY5" fmla="*/ 2234316 h 3166760"/>
              <a:gd name="connsiteX6" fmla="*/ 1218023 w 3865955"/>
              <a:gd name="connsiteY6" fmla="*/ 2218413 h 3166760"/>
              <a:gd name="connsiteX7" fmla="*/ 1989299 w 3865955"/>
              <a:gd name="connsiteY7" fmla="*/ 2138900 h 3166760"/>
              <a:gd name="connsiteX8" fmla="*/ 3269459 w 3865955"/>
              <a:gd name="connsiteY8" fmla="*/ 2091193 h 3166760"/>
              <a:gd name="connsiteX9" fmla="*/ 3818099 w 3865955"/>
              <a:gd name="connsiteY9" fmla="*/ 2997641 h 3166760"/>
              <a:gd name="connsiteX10" fmla="*/ 3802197 w 3865955"/>
              <a:gd name="connsiteY10" fmla="*/ 3164619 h 3166760"/>
              <a:gd name="connsiteX0" fmla="*/ 25327 w 3819504"/>
              <a:gd name="connsiteY0" fmla="*/ 0 h 3164695"/>
              <a:gd name="connsiteX1" fmla="*/ 247964 w 3819504"/>
              <a:gd name="connsiteY1" fmla="*/ 1526650 h 3164695"/>
              <a:gd name="connsiteX2" fmla="*/ 1814371 w 3819504"/>
              <a:gd name="connsiteY2" fmla="*/ 1836751 h 3164695"/>
              <a:gd name="connsiteX3" fmla="*/ 1162364 w 3819504"/>
              <a:gd name="connsiteY3" fmla="*/ 1948069 h 3164695"/>
              <a:gd name="connsiteX4" fmla="*/ 41230 w 3819504"/>
              <a:gd name="connsiteY4" fmla="*/ 1948069 h 3164695"/>
              <a:gd name="connsiteX5" fmla="*/ 391087 w 3819504"/>
              <a:gd name="connsiteY5" fmla="*/ 2234316 h 3164695"/>
              <a:gd name="connsiteX6" fmla="*/ 1218023 w 3819504"/>
              <a:gd name="connsiteY6" fmla="*/ 2218413 h 3164695"/>
              <a:gd name="connsiteX7" fmla="*/ 1989299 w 3819504"/>
              <a:gd name="connsiteY7" fmla="*/ 2138900 h 3164695"/>
              <a:gd name="connsiteX8" fmla="*/ 3269459 w 3819504"/>
              <a:gd name="connsiteY8" fmla="*/ 2091193 h 3164695"/>
              <a:gd name="connsiteX9" fmla="*/ 3690878 w 3819504"/>
              <a:gd name="connsiteY9" fmla="*/ 2647783 h 3164695"/>
              <a:gd name="connsiteX10" fmla="*/ 3802197 w 3819504"/>
              <a:gd name="connsiteY10" fmla="*/ 3164619 h 3164695"/>
              <a:gd name="connsiteX0" fmla="*/ 25327 w 3690878"/>
              <a:gd name="connsiteY0" fmla="*/ 0 h 2647783"/>
              <a:gd name="connsiteX1" fmla="*/ 247964 w 3690878"/>
              <a:gd name="connsiteY1" fmla="*/ 1526650 h 2647783"/>
              <a:gd name="connsiteX2" fmla="*/ 1814371 w 3690878"/>
              <a:gd name="connsiteY2" fmla="*/ 1836751 h 2647783"/>
              <a:gd name="connsiteX3" fmla="*/ 1162364 w 3690878"/>
              <a:gd name="connsiteY3" fmla="*/ 1948069 h 2647783"/>
              <a:gd name="connsiteX4" fmla="*/ 41230 w 3690878"/>
              <a:gd name="connsiteY4" fmla="*/ 1948069 h 2647783"/>
              <a:gd name="connsiteX5" fmla="*/ 391087 w 3690878"/>
              <a:gd name="connsiteY5" fmla="*/ 2234316 h 2647783"/>
              <a:gd name="connsiteX6" fmla="*/ 1218023 w 3690878"/>
              <a:gd name="connsiteY6" fmla="*/ 2218413 h 2647783"/>
              <a:gd name="connsiteX7" fmla="*/ 1989299 w 3690878"/>
              <a:gd name="connsiteY7" fmla="*/ 2138900 h 2647783"/>
              <a:gd name="connsiteX8" fmla="*/ 3269459 w 3690878"/>
              <a:gd name="connsiteY8" fmla="*/ 2091193 h 2647783"/>
              <a:gd name="connsiteX9" fmla="*/ 3690878 w 3690878"/>
              <a:gd name="connsiteY9" fmla="*/ 2647783 h 2647783"/>
              <a:gd name="connsiteX0" fmla="*/ 25327 w 3690878"/>
              <a:gd name="connsiteY0" fmla="*/ 0 h 2886322"/>
              <a:gd name="connsiteX1" fmla="*/ 247964 w 3690878"/>
              <a:gd name="connsiteY1" fmla="*/ 1526650 h 2886322"/>
              <a:gd name="connsiteX2" fmla="*/ 1814371 w 3690878"/>
              <a:gd name="connsiteY2" fmla="*/ 1836751 h 2886322"/>
              <a:gd name="connsiteX3" fmla="*/ 1162364 w 3690878"/>
              <a:gd name="connsiteY3" fmla="*/ 1948069 h 2886322"/>
              <a:gd name="connsiteX4" fmla="*/ 41230 w 3690878"/>
              <a:gd name="connsiteY4" fmla="*/ 1948069 h 2886322"/>
              <a:gd name="connsiteX5" fmla="*/ 391087 w 3690878"/>
              <a:gd name="connsiteY5" fmla="*/ 2234316 h 2886322"/>
              <a:gd name="connsiteX6" fmla="*/ 1218023 w 3690878"/>
              <a:gd name="connsiteY6" fmla="*/ 2218413 h 2886322"/>
              <a:gd name="connsiteX7" fmla="*/ 1989299 w 3690878"/>
              <a:gd name="connsiteY7" fmla="*/ 2138900 h 2886322"/>
              <a:gd name="connsiteX8" fmla="*/ 3269459 w 3690878"/>
              <a:gd name="connsiteY8" fmla="*/ 2091193 h 2886322"/>
              <a:gd name="connsiteX9" fmla="*/ 3690878 w 3690878"/>
              <a:gd name="connsiteY9" fmla="*/ 2886322 h 2886322"/>
              <a:gd name="connsiteX0" fmla="*/ 25327 w 3690878"/>
              <a:gd name="connsiteY0" fmla="*/ 0 h 2886322"/>
              <a:gd name="connsiteX1" fmla="*/ 247964 w 3690878"/>
              <a:gd name="connsiteY1" fmla="*/ 1526650 h 2886322"/>
              <a:gd name="connsiteX2" fmla="*/ 1814371 w 3690878"/>
              <a:gd name="connsiteY2" fmla="*/ 1836751 h 2886322"/>
              <a:gd name="connsiteX3" fmla="*/ 1162364 w 3690878"/>
              <a:gd name="connsiteY3" fmla="*/ 1948069 h 2886322"/>
              <a:gd name="connsiteX4" fmla="*/ 41230 w 3690878"/>
              <a:gd name="connsiteY4" fmla="*/ 1948069 h 2886322"/>
              <a:gd name="connsiteX5" fmla="*/ 391087 w 3690878"/>
              <a:gd name="connsiteY5" fmla="*/ 2234316 h 2886322"/>
              <a:gd name="connsiteX6" fmla="*/ 1218023 w 3690878"/>
              <a:gd name="connsiteY6" fmla="*/ 2218413 h 2886322"/>
              <a:gd name="connsiteX7" fmla="*/ 1989299 w 3690878"/>
              <a:gd name="connsiteY7" fmla="*/ 2138900 h 2886322"/>
              <a:gd name="connsiteX8" fmla="*/ 3269459 w 3690878"/>
              <a:gd name="connsiteY8" fmla="*/ 2091193 h 2886322"/>
              <a:gd name="connsiteX9" fmla="*/ 3690878 w 3690878"/>
              <a:gd name="connsiteY9" fmla="*/ 2886322 h 2886322"/>
              <a:gd name="connsiteX0" fmla="*/ 933694 w 4599245"/>
              <a:gd name="connsiteY0" fmla="*/ 0 h 2886322"/>
              <a:gd name="connsiteX1" fmla="*/ 1156331 w 4599245"/>
              <a:gd name="connsiteY1" fmla="*/ 1526650 h 2886322"/>
              <a:gd name="connsiteX2" fmla="*/ 2722738 w 4599245"/>
              <a:gd name="connsiteY2" fmla="*/ 1836751 h 2886322"/>
              <a:gd name="connsiteX3" fmla="*/ 2070731 w 4599245"/>
              <a:gd name="connsiteY3" fmla="*/ 1948069 h 2886322"/>
              <a:gd name="connsiteX4" fmla="*/ 10704 w 4599245"/>
              <a:gd name="connsiteY4" fmla="*/ 1948069 h 2886322"/>
              <a:gd name="connsiteX5" fmla="*/ 1299454 w 4599245"/>
              <a:gd name="connsiteY5" fmla="*/ 2234316 h 2886322"/>
              <a:gd name="connsiteX6" fmla="*/ 2126390 w 4599245"/>
              <a:gd name="connsiteY6" fmla="*/ 2218413 h 2886322"/>
              <a:gd name="connsiteX7" fmla="*/ 2897666 w 4599245"/>
              <a:gd name="connsiteY7" fmla="*/ 2138900 h 2886322"/>
              <a:gd name="connsiteX8" fmla="*/ 4177826 w 4599245"/>
              <a:gd name="connsiteY8" fmla="*/ 2091193 h 2886322"/>
              <a:gd name="connsiteX9" fmla="*/ 4599245 w 4599245"/>
              <a:gd name="connsiteY9" fmla="*/ 2886322 h 2886322"/>
              <a:gd name="connsiteX0" fmla="*/ 1064544 w 4730095"/>
              <a:gd name="connsiteY0" fmla="*/ 0 h 2886322"/>
              <a:gd name="connsiteX1" fmla="*/ 1287181 w 4730095"/>
              <a:gd name="connsiteY1" fmla="*/ 1526650 h 2886322"/>
              <a:gd name="connsiteX2" fmla="*/ 2853588 w 4730095"/>
              <a:gd name="connsiteY2" fmla="*/ 1836751 h 2886322"/>
              <a:gd name="connsiteX3" fmla="*/ 2201581 w 4730095"/>
              <a:gd name="connsiteY3" fmla="*/ 1948069 h 2886322"/>
              <a:gd name="connsiteX4" fmla="*/ 141554 w 4730095"/>
              <a:gd name="connsiteY4" fmla="*/ 1948069 h 2886322"/>
              <a:gd name="connsiteX5" fmla="*/ 409768 w 4730095"/>
              <a:gd name="connsiteY5" fmla="*/ 2234316 h 2886322"/>
              <a:gd name="connsiteX6" fmla="*/ 2257240 w 4730095"/>
              <a:gd name="connsiteY6" fmla="*/ 2218413 h 2886322"/>
              <a:gd name="connsiteX7" fmla="*/ 3028516 w 4730095"/>
              <a:gd name="connsiteY7" fmla="*/ 2138900 h 2886322"/>
              <a:gd name="connsiteX8" fmla="*/ 4308676 w 4730095"/>
              <a:gd name="connsiteY8" fmla="*/ 2091193 h 2886322"/>
              <a:gd name="connsiteX9" fmla="*/ 4730095 w 4730095"/>
              <a:gd name="connsiteY9" fmla="*/ 2886322 h 2886322"/>
              <a:gd name="connsiteX0" fmla="*/ 1064544 w 4730095"/>
              <a:gd name="connsiteY0" fmla="*/ 0 h 2886322"/>
              <a:gd name="connsiteX1" fmla="*/ 1287181 w 4730095"/>
              <a:gd name="connsiteY1" fmla="*/ 1526650 h 2886322"/>
              <a:gd name="connsiteX2" fmla="*/ 2201581 w 4730095"/>
              <a:gd name="connsiteY2" fmla="*/ 1948069 h 2886322"/>
              <a:gd name="connsiteX3" fmla="*/ 141554 w 4730095"/>
              <a:gd name="connsiteY3" fmla="*/ 1948069 h 2886322"/>
              <a:gd name="connsiteX4" fmla="*/ 409768 w 4730095"/>
              <a:gd name="connsiteY4" fmla="*/ 2234316 h 2886322"/>
              <a:gd name="connsiteX5" fmla="*/ 2257240 w 4730095"/>
              <a:gd name="connsiteY5" fmla="*/ 2218413 h 2886322"/>
              <a:gd name="connsiteX6" fmla="*/ 3028516 w 4730095"/>
              <a:gd name="connsiteY6" fmla="*/ 2138900 h 2886322"/>
              <a:gd name="connsiteX7" fmla="*/ 4308676 w 4730095"/>
              <a:gd name="connsiteY7" fmla="*/ 2091193 h 2886322"/>
              <a:gd name="connsiteX8" fmla="*/ 4730095 w 4730095"/>
              <a:gd name="connsiteY8" fmla="*/ 2886322 h 2886322"/>
              <a:gd name="connsiteX0" fmla="*/ 996815 w 4662366"/>
              <a:gd name="connsiteY0" fmla="*/ 0 h 2886322"/>
              <a:gd name="connsiteX1" fmla="*/ 1219452 w 4662366"/>
              <a:gd name="connsiteY1" fmla="*/ 1526650 h 2886322"/>
              <a:gd name="connsiteX2" fmla="*/ 73825 w 4662366"/>
              <a:gd name="connsiteY2" fmla="*/ 1948069 h 2886322"/>
              <a:gd name="connsiteX3" fmla="*/ 342039 w 4662366"/>
              <a:gd name="connsiteY3" fmla="*/ 2234316 h 2886322"/>
              <a:gd name="connsiteX4" fmla="*/ 2189511 w 4662366"/>
              <a:gd name="connsiteY4" fmla="*/ 2218413 h 2886322"/>
              <a:gd name="connsiteX5" fmla="*/ 2960787 w 4662366"/>
              <a:gd name="connsiteY5" fmla="*/ 2138900 h 2886322"/>
              <a:gd name="connsiteX6" fmla="*/ 4240947 w 4662366"/>
              <a:gd name="connsiteY6" fmla="*/ 2091193 h 2886322"/>
              <a:gd name="connsiteX7" fmla="*/ 4662366 w 4662366"/>
              <a:gd name="connsiteY7" fmla="*/ 2886322 h 2886322"/>
              <a:gd name="connsiteX0" fmla="*/ 673599 w 4339150"/>
              <a:gd name="connsiteY0" fmla="*/ 0 h 2886322"/>
              <a:gd name="connsiteX1" fmla="*/ 896236 w 4339150"/>
              <a:gd name="connsiteY1" fmla="*/ 1526650 h 2886322"/>
              <a:gd name="connsiteX2" fmla="*/ 18823 w 4339150"/>
              <a:gd name="connsiteY2" fmla="*/ 2234316 h 2886322"/>
              <a:gd name="connsiteX3" fmla="*/ 1866295 w 4339150"/>
              <a:gd name="connsiteY3" fmla="*/ 2218413 h 2886322"/>
              <a:gd name="connsiteX4" fmla="*/ 2637571 w 4339150"/>
              <a:gd name="connsiteY4" fmla="*/ 2138900 h 2886322"/>
              <a:gd name="connsiteX5" fmla="*/ 3917731 w 4339150"/>
              <a:gd name="connsiteY5" fmla="*/ 2091193 h 2886322"/>
              <a:gd name="connsiteX6" fmla="*/ 4339150 w 4339150"/>
              <a:gd name="connsiteY6" fmla="*/ 2886322 h 2886322"/>
              <a:gd name="connsiteX0" fmla="*/ 673599 w 4339150"/>
              <a:gd name="connsiteY0" fmla="*/ 0 h 2886322"/>
              <a:gd name="connsiteX1" fmla="*/ 896236 w 4339150"/>
              <a:gd name="connsiteY1" fmla="*/ 1526650 h 2886322"/>
              <a:gd name="connsiteX2" fmla="*/ 18823 w 4339150"/>
              <a:gd name="connsiteY2" fmla="*/ 2234316 h 2886322"/>
              <a:gd name="connsiteX3" fmla="*/ 1866295 w 4339150"/>
              <a:gd name="connsiteY3" fmla="*/ 2218413 h 2886322"/>
              <a:gd name="connsiteX4" fmla="*/ 3917731 w 4339150"/>
              <a:gd name="connsiteY4" fmla="*/ 2091193 h 2886322"/>
              <a:gd name="connsiteX5" fmla="*/ 4339150 w 4339150"/>
              <a:gd name="connsiteY5" fmla="*/ 2886322 h 2886322"/>
              <a:gd name="connsiteX0" fmla="*/ 673599 w 4339150"/>
              <a:gd name="connsiteY0" fmla="*/ 0 h 2886322"/>
              <a:gd name="connsiteX1" fmla="*/ 896236 w 4339150"/>
              <a:gd name="connsiteY1" fmla="*/ 1526650 h 2886322"/>
              <a:gd name="connsiteX2" fmla="*/ 18823 w 4339150"/>
              <a:gd name="connsiteY2" fmla="*/ 2234316 h 2886322"/>
              <a:gd name="connsiteX3" fmla="*/ 1866295 w 4339150"/>
              <a:gd name="connsiteY3" fmla="*/ 2218413 h 2886322"/>
              <a:gd name="connsiteX4" fmla="*/ 4339150 w 4339150"/>
              <a:gd name="connsiteY4" fmla="*/ 2886322 h 2886322"/>
              <a:gd name="connsiteX0" fmla="*/ 796881 w 4462432"/>
              <a:gd name="connsiteY0" fmla="*/ 0 h 2886322"/>
              <a:gd name="connsiteX1" fmla="*/ 1019518 w 4462432"/>
              <a:gd name="connsiteY1" fmla="*/ 1526650 h 2886322"/>
              <a:gd name="connsiteX2" fmla="*/ 142105 w 4462432"/>
              <a:gd name="connsiteY2" fmla="*/ 2234316 h 2886322"/>
              <a:gd name="connsiteX3" fmla="*/ 4462432 w 4462432"/>
              <a:gd name="connsiteY3" fmla="*/ 2886322 h 2886322"/>
              <a:gd name="connsiteX0" fmla="*/ 796881 w 1039756"/>
              <a:gd name="connsiteY0" fmla="*/ 0 h 2234316"/>
              <a:gd name="connsiteX1" fmla="*/ 1019518 w 1039756"/>
              <a:gd name="connsiteY1" fmla="*/ 1526650 h 2234316"/>
              <a:gd name="connsiteX2" fmla="*/ 142105 w 1039756"/>
              <a:gd name="connsiteY2" fmla="*/ 2234316 h 2234316"/>
              <a:gd name="connsiteX0" fmla="*/ 350011 w 574478"/>
              <a:gd name="connsiteY0" fmla="*/ 0 h 3132958"/>
              <a:gd name="connsiteX1" fmla="*/ 572648 w 574478"/>
              <a:gd name="connsiteY1" fmla="*/ 1526650 h 3132958"/>
              <a:gd name="connsiteX2" fmla="*/ 186218 w 574478"/>
              <a:gd name="connsiteY2" fmla="*/ 3132958 h 3132958"/>
              <a:gd name="connsiteX0" fmla="*/ 163793 w 388260"/>
              <a:gd name="connsiteY0" fmla="*/ 0 h 3132958"/>
              <a:gd name="connsiteX1" fmla="*/ 386430 w 388260"/>
              <a:gd name="connsiteY1" fmla="*/ 1526650 h 3132958"/>
              <a:gd name="connsiteX2" fmla="*/ 0 w 388260"/>
              <a:gd name="connsiteY2" fmla="*/ 3132958 h 3132958"/>
              <a:gd name="connsiteX0" fmla="*/ 163793 w 404780"/>
              <a:gd name="connsiteY0" fmla="*/ 0 h 3132958"/>
              <a:gd name="connsiteX1" fmla="*/ 386430 w 404780"/>
              <a:gd name="connsiteY1" fmla="*/ 1526650 h 3132958"/>
              <a:gd name="connsiteX2" fmla="*/ 348068 w 404780"/>
              <a:gd name="connsiteY2" fmla="*/ 1812751 h 3132958"/>
              <a:gd name="connsiteX3" fmla="*/ 0 w 404780"/>
              <a:gd name="connsiteY3" fmla="*/ 3132958 h 3132958"/>
              <a:gd name="connsiteX0" fmla="*/ 163793 w 402651"/>
              <a:gd name="connsiteY0" fmla="*/ 0 h 3132958"/>
              <a:gd name="connsiteX1" fmla="*/ 386430 w 402651"/>
              <a:gd name="connsiteY1" fmla="*/ 1526650 h 3132958"/>
              <a:gd name="connsiteX2" fmla="*/ 381355 w 402651"/>
              <a:gd name="connsiteY2" fmla="*/ 1701490 h 3132958"/>
              <a:gd name="connsiteX3" fmla="*/ 348068 w 402651"/>
              <a:gd name="connsiteY3" fmla="*/ 1812751 h 3132958"/>
              <a:gd name="connsiteX4" fmla="*/ 0 w 402651"/>
              <a:gd name="connsiteY4" fmla="*/ 3132958 h 3132958"/>
              <a:gd name="connsiteX0" fmla="*/ 163793 w 938983"/>
              <a:gd name="connsiteY0" fmla="*/ 0 h 3132958"/>
              <a:gd name="connsiteX1" fmla="*/ 386430 w 938983"/>
              <a:gd name="connsiteY1" fmla="*/ 1526650 h 3132958"/>
              <a:gd name="connsiteX2" fmla="*/ 938913 w 938983"/>
              <a:gd name="connsiteY2" fmla="*/ 794290 h 3132958"/>
              <a:gd name="connsiteX3" fmla="*/ 348068 w 938983"/>
              <a:gd name="connsiteY3" fmla="*/ 1812751 h 3132958"/>
              <a:gd name="connsiteX4" fmla="*/ 0 w 938983"/>
              <a:gd name="connsiteY4" fmla="*/ 3132958 h 3132958"/>
              <a:gd name="connsiteX0" fmla="*/ 163793 w 979605"/>
              <a:gd name="connsiteY0" fmla="*/ 0 h 3132958"/>
              <a:gd name="connsiteX1" fmla="*/ 386430 w 979605"/>
              <a:gd name="connsiteY1" fmla="*/ 1526650 h 3132958"/>
              <a:gd name="connsiteX2" fmla="*/ 938913 w 979605"/>
              <a:gd name="connsiteY2" fmla="*/ 794290 h 3132958"/>
              <a:gd name="connsiteX3" fmla="*/ 872339 w 979605"/>
              <a:gd name="connsiteY3" fmla="*/ 905550 h 3132958"/>
              <a:gd name="connsiteX4" fmla="*/ 348068 w 979605"/>
              <a:gd name="connsiteY4" fmla="*/ 1812751 h 3132958"/>
              <a:gd name="connsiteX5" fmla="*/ 0 w 979605"/>
              <a:gd name="connsiteY5" fmla="*/ 3132958 h 3132958"/>
              <a:gd name="connsiteX0" fmla="*/ 163793 w 951786"/>
              <a:gd name="connsiteY0" fmla="*/ 0 h 3132958"/>
              <a:gd name="connsiteX1" fmla="*/ 386430 w 951786"/>
              <a:gd name="connsiteY1" fmla="*/ 1526650 h 3132958"/>
              <a:gd name="connsiteX2" fmla="*/ 938913 w 951786"/>
              <a:gd name="connsiteY2" fmla="*/ 794290 h 3132958"/>
              <a:gd name="connsiteX3" fmla="*/ 597721 w 951786"/>
              <a:gd name="connsiteY3" fmla="*/ 802848 h 3132958"/>
              <a:gd name="connsiteX4" fmla="*/ 348068 w 951786"/>
              <a:gd name="connsiteY4" fmla="*/ 1812751 h 3132958"/>
              <a:gd name="connsiteX5" fmla="*/ 0 w 951786"/>
              <a:gd name="connsiteY5" fmla="*/ 3132958 h 3132958"/>
              <a:gd name="connsiteX0" fmla="*/ 163793 w 1147112"/>
              <a:gd name="connsiteY0" fmla="*/ 0 h 3132958"/>
              <a:gd name="connsiteX1" fmla="*/ 386430 w 1147112"/>
              <a:gd name="connsiteY1" fmla="*/ 1526650 h 3132958"/>
              <a:gd name="connsiteX2" fmla="*/ 1138635 w 1147112"/>
              <a:gd name="connsiteY2" fmla="*/ 794290 h 3132958"/>
              <a:gd name="connsiteX3" fmla="*/ 597721 w 1147112"/>
              <a:gd name="connsiteY3" fmla="*/ 802848 h 3132958"/>
              <a:gd name="connsiteX4" fmla="*/ 348068 w 1147112"/>
              <a:gd name="connsiteY4" fmla="*/ 1812751 h 3132958"/>
              <a:gd name="connsiteX5" fmla="*/ 0 w 1147112"/>
              <a:gd name="connsiteY5" fmla="*/ 3132958 h 3132958"/>
              <a:gd name="connsiteX0" fmla="*/ 163793 w 1536919"/>
              <a:gd name="connsiteY0" fmla="*/ 0 h 3132958"/>
              <a:gd name="connsiteX1" fmla="*/ 386430 w 1536919"/>
              <a:gd name="connsiteY1" fmla="*/ 1526650 h 3132958"/>
              <a:gd name="connsiteX2" fmla="*/ 1138635 w 1536919"/>
              <a:gd name="connsiteY2" fmla="*/ 794290 h 3132958"/>
              <a:gd name="connsiteX3" fmla="*/ 1521436 w 1536919"/>
              <a:gd name="connsiteY3" fmla="*/ 700147 h 3132958"/>
              <a:gd name="connsiteX4" fmla="*/ 348068 w 1536919"/>
              <a:gd name="connsiteY4" fmla="*/ 1812751 h 3132958"/>
              <a:gd name="connsiteX5" fmla="*/ 0 w 1536919"/>
              <a:gd name="connsiteY5" fmla="*/ 3132958 h 3132958"/>
              <a:gd name="connsiteX0" fmla="*/ 163793 w 1527761"/>
              <a:gd name="connsiteY0" fmla="*/ 0 h 3132958"/>
              <a:gd name="connsiteX1" fmla="*/ 386430 w 1527761"/>
              <a:gd name="connsiteY1" fmla="*/ 1526650 h 3132958"/>
              <a:gd name="connsiteX2" fmla="*/ 456251 w 1527761"/>
              <a:gd name="connsiteY2" fmla="*/ 760056 h 3132958"/>
              <a:gd name="connsiteX3" fmla="*/ 1521436 w 1527761"/>
              <a:gd name="connsiteY3" fmla="*/ 700147 h 3132958"/>
              <a:gd name="connsiteX4" fmla="*/ 348068 w 1527761"/>
              <a:gd name="connsiteY4" fmla="*/ 1812751 h 3132958"/>
              <a:gd name="connsiteX5" fmla="*/ 0 w 1527761"/>
              <a:gd name="connsiteY5" fmla="*/ 3132958 h 3132958"/>
              <a:gd name="connsiteX0" fmla="*/ 163793 w 1288107"/>
              <a:gd name="connsiteY0" fmla="*/ 0 h 3132958"/>
              <a:gd name="connsiteX1" fmla="*/ 386430 w 1288107"/>
              <a:gd name="connsiteY1" fmla="*/ 1526650 h 3132958"/>
              <a:gd name="connsiteX2" fmla="*/ 456251 w 1288107"/>
              <a:gd name="connsiteY2" fmla="*/ 760056 h 3132958"/>
              <a:gd name="connsiteX3" fmla="*/ 1280105 w 1288107"/>
              <a:gd name="connsiteY3" fmla="*/ 854200 h 3132958"/>
              <a:gd name="connsiteX4" fmla="*/ 348068 w 1288107"/>
              <a:gd name="connsiteY4" fmla="*/ 1812751 h 3132958"/>
              <a:gd name="connsiteX5" fmla="*/ 0 w 1288107"/>
              <a:gd name="connsiteY5" fmla="*/ 3132958 h 3132958"/>
              <a:gd name="connsiteX0" fmla="*/ 163793 w 1288107"/>
              <a:gd name="connsiteY0" fmla="*/ 0 h 3132958"/>
              <a:gd name="connsiteX1" fmla="*/ 361465 w 1288107"/>
              <a:gd name="connsiteY1" fmla="*/ 1663586 h 3132958"/>
              <a:gd name="connsiteX2" fmla="*/ 456251 w 1288107"/>
              <a:gd name="connsiteY2" fmla="*/ 760056 h 3132958"/>
              <a:gd name="connsiteX3" fmla="*/ 1280105 w 1288107"/>
              <a:gd name="connsiteY3" fmla="*/ 854200 h 3132958"/>
              <a:gd name="connsiteX4" fmla="*/ 348068 w 1288107"/>
              <a:gd name="connsiteY4" fmla="*/ 1812751 h 3132958"/>
              <a:gd name="connsiteX5" fmla="*/ 0 w 1288107"/>
              <a:gd name="connsiteY5" fmla="*/ 3132958 h 3132958"/>
              <a:gd name="connsiteX0" fmla="*/ 163793 w 1288107"/>
              <a:gd name="connsiteY0" fmla="*/ 0 h 3132958"/>
              <a:gd name="connsiteX1" fmla="*/ 361465 w 1288107"/>
              <a:gd name="connsiteY1" fmla="*/ 1663586 h 3132958"/>
              <a:gd name="connsiteX2" fmla="*/ 456251 w 1288107"/>
              <a:gd name="connsiteY2" fmla="*/ 760056 h 3132958"/>
              <a:gd name="connsiteX3" fmla="*/ 1280105 w 1288107"/>
              <a:gd name="connsiteY3" fmla="*/ 854200 h 3132958"/>
              <a:gd name="connsiteX4" fmla="*/ 647651 w 1288107"/>
              <a:gd name="connsiteY4" fmla="*/ 1795634 h 3132958"/>
              <a:gd name="connsiteX5" fmla="*/ 0 w 1288107"/>
              <a:gd name="connsiteY5" fmla="*/ 3132958 h 3132958"/>
              <a:gd name="connsiteX0" fmla="*/ 163793 w 1288107"/>
              <a:gd name="connsiteY0" fmla="*/ 0 h 3132958"/>
              <a:gd name="connsiteX1" fmla="*/ 361465 w 1288107"/>
              <a:gd name="connsiteY1" fmla="*/ 1663586 h 3132958"/>
              <a:gd name="connsiteX2" fmla="*/ 456251 w 1288107"/>
              <a:gd name="connsiteY2" fmla="*/ 760056 h 3132958"/>
              <a:gd name="connsiteX3" fmla="*/ 1280105 w 1288107"/>
              <a:gd name="connsiteY3" fmla="*/ 854200 h 3132958"/>
              <a:gd name="connsiteX4" fmla="*/ 647651 w 1288107"/>
              <a:gd name="connsiteY4" fmla="*/ 1795634 h 3132958"/>
              <a:gd name="connsiteX5" fmla="*/ 0 w 1288107"/>
              <a:gd name="connsiteY5" fmla="*/ 3132958 h 3132958"/>
              <a:gd name="connsiteX0" fmla="*/ 163793 w 1288107"/>
              <a:gd name="connsiteY0" fmla="*/ 0 h 3132958"/>
              <a:gd name="connsiteX1" fmla="*/ 361465 w 1288107"/>
              <a:gd name="connsiteY1" fmla="*/ 1663586 h 3132958"/>
              <a:gd name="connsiteX2" fmla="*/ 456251 w 1288107"/>
              <a:gd name="connsiteY2" fmla="*/ 760056 h 3132958"/>
              <a:gd name="connsiteX3" fmla="*/ 1280105 w 1288107"/>
              <a:gd name="connsiteY3" fmla="*/ 854200 h 3132958"/>
              <a:gd name="connsiteX4" fmla="*/ 647651 w 1288107"/>
              <a:gd name="connsiteY4" fmla="*/ 1795634 h 3132958"/>
              <a:gd name="connsiteX5" fmla="*/ 0 w 1288107"/>
              <a:gd name="connsiteY5" fmla="*/ 3132958 h 3132958"/>
              <a:gd name="connsiteX0" fmla="*/ 163793 w 878724"/>
              <a:gd name="connsiteY0" fmla="*/ 0 h 3132958"/>
              <a:gd name="connsiteX1" fmla="*/ 361465 w 878724"/>
              <a:gd name="connsiteY1" fmla="*/ 1663586 h 3132958"/>
              <a:gd name="connsiteX2" fmla="*/ 456251 w 878724"/>
              <a:gd name="connsiteY2" fmla="*/ 760056 h 3132958"/>
              <a:gd name="connsiteX3" fmla="*/ 864016 w 878724"/>
              <a:gd name="connsiteY3" fmla="*/ 785732 h 3132958"/>
              <a:gd name="connsiteX4" fmla="*/ 647651 w 878724"/>
              <a:gd name="connsiteY4" fmla="*/ 1795634 h 3132958"/>
              <a:gd name="connsiteX5" fmla="*/ 0 w 878724"/>
              <a:gd name="connsiteY5" fmla="*/ 3132958 h 3132958"/>
              <a:gd name="connsiteX0" fmla="*/ 163793 w 864016"/>
              <a:gd name="connsiteY0" fmla="*/ 0 h 3132958"/>
              <a:gd name="connsiteX1" fmla="*/ 361465 w 864016"/>
              <a:gd name="connsiteY1" fmla="*/ 1663586 h 3132958"/>
              <a:gd name="connsiteX2" fmla="*/ 456251 w 864016"/>
              <a:gd name="connsiteY2" fmla="*/ 760056 h 3132958"/>
              <a:gd name="connsiteX3" fmla="*/ 864016 w 864016"/>
              <a:gd name="connsiteY3" fmla="*/ 785732 h 3132958"/>
              <a:gd name="connsiteX4" fmla="*/ 647651 w 864016"/>
              <a:gd name="connsiteY4" fmla="*/ 1795634 h 3132958"/>
              <a:gd name="connsiteX5" fmla="*/ 0 w 864016"/>
              <a:gd name="connsiteY5" fmla="*/ 3132958 h 3132958"/>
              <a:gd name="connsiteX0" fmla="*/ 163793 w 870645"/>
              <a:gd name="connsiteY0" fmla="*/ 0 h 3132958"/>
              <a:gd name="connsiteX1" fmla="*/ 361465 w 870645"/>
              <a:gd name="connsiteY1" fmla="*/ 1663586 h 3132958"/>
              <a:gd name="connsiteX2" fmla="*/ 456251 w 870645"/>
              <a:gd name="connsiteY2" fmla="*/ 760056 h 3132958"/>
              <a:gd name="connsiteX3" fmla="*/ 864016 w 870645"/>
              <a:gd name="connsiteY3" fmla="*/ 785732 h 3132958"/>
              <a:gd name="connsiteX4" fmla="*/ 647651 w 870645"/>
              <a:gd name="connsiteY4" fmla="*/ 1795634 h 3132958"/>
              <a:gd name="connsiteX5" fmla="*/ 0 w 870645"/>
              <a:gd name="connsiteY5" fmla="*/ 3132958 h 3132958"/>
              <a:gd name="connsiteX0" fmla="*/ 163793 w 870645"/>
              <a:gd name="connsiteY0" fmla="*/ 0 h 3132958"/>
              <a:gd name="connsiteX1" fmla="*/ 361465 w 870645"/>
              <a:gd name="connsiteY1" fmla="*/ 1663586 h 3132958"/>
              <a:gd name="connsiteX2" fmla="*/ 456251 w 870645"/>
              <a:gd name="connsiteY2" fmla="*/ 760056 h 3132958"/>
              <a:gd name="connsiteX3" fmla="*/ 864016 w 870645"/>
              <a:gd name="connsiteY3" fmla="*/ 785732 h 3132958"/>
              <a:gd name="connsiteX4" fmla="*/ 647651 w 870645"/>
              <a:gd name="connsiteY4" fmla="*/ 1795634 h 3132958"/>
              <a:gd name="connsiteX5" fmla="*/ 0 w 870645"/>
              <a:gd name="connsiteY5" fmla="*/ 3132958 h 3132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70645" h="3132958">
                <a:moveTo>
                  <a:pt x="163793" y="0"/>
                </a:moveTo>
                <a:cubicBezTo>
                  <a:pt x="126024" y="610262"/>
                  <a:pt x="179573" y="1673846"/>
                  <a:pt x="361465" y="1663586"/>
                </a:cubicBezTo>
                <a:cubicBezTo>
                  <a:pt x="543357" y="1653326"/>
                  <a:pt x="375266" y="863573"/>
                  <a:pt x="456251" y="760056"/>
                </a:cubicBezTo>
                <a:cubicBezTo>
                  <a:pt x="537236" y="656539"/>
                  <a:pt x="804377" y="684457"/>
                  <a:pt x="864016" y="785732"/>
                </a:cubicBezTo>
                <a:cubicBezTo>
                  <a:pt x="898690" y="955475"/>
                  <a:pt x="793041" y="1424399"/>
                  <a:pt x="647651" y="1795634"/>
                </a:cubicBezTo>
                <a:cubicBezTo>
                  <a:pt x="583246" y="2063352"/>
                  <a:pt x="58011" y="2912924"/>
                  <a:pt x="0" y="3132958"/>
                </a:cubicBezTo>
              </a:path>
            </a:pathLst>
          </a:custGeom>
          <a:ln>
            <a:headEnd type="none"/>
            <a:tailEnd type="triangle"/>
          </a:ln>
        </p:spPr>
        <p:style>
          <a:lnRef idx="2">
            <a:schemeClr val="accent4"/>
          </a:lnRef>
          <a:fillRef idx="0">
            <a:schemeClr val="accent4"/>
          </a:fillRef>
          <a:effectRef idx="1">
            <a:schemeClr val="accent4"/>
          </a:effectRef>
          <a:fontRef idx="minor">
            <a:schemeClr val="tx1"/>
          </a:fontRef>
        </p:style>
        <p:txBody>
          <a:bodyPr rtlCol="0" anchor="ctr"/>
          <a:lstStyle/>
          <a:p>
            <a:pPr algn="ctr"/>
            <a:endParaRPr lang="en-US" dirty="0">
              <a:solidFill>
                <a:prstClr val="black"/>
              </a:solidFill>
            </a:endParaRPr>
          </a:p>
        </p:txBody>
      </p:sp>
      <p:sp>
        <p:nvSpPr>
          <p:cNvPr id="32" name="Freeform 31"/>
          <p:cNvSpPr/>
          <p:nvPr/>
        </p:nvSpPr>
        <p:spPr>
          <a:xfrm>
            <a:off x="9014886" y="2457498"/>
            <a:ext cx="171406" cy="3187895"/>
          </a:xfrm>
          <a:custGeom>
            <a:avLst/>
            <a:gdLst>
              <a:gd name="connsiteX0" fmla="*/ 25327 w 3865955"/>
              <a:gd name="connsiteY0" fmla="*/ 0 h 3166760"/>
              <a:gd name="connsiteX1" fmla="*/ 247964 w 3865955"/>
              <a:gd name="connsiteY1" fmla="*/ 1526650 h 3166760"/>
              <a:gd name="connsiteX2" fmla="*/ 1814371 w 3865955"/>
              <a:gd name="connsiteY2" fmla="*/ 1836751 h 3166760"/>
              <a:gd name="connsiteX3" fmla="*/ 1162364 w 3865955"/>
              <a:gd name="connsiteY3" fmla="*/ 1948069 h 3166760"/>
              <a:gd name="connsiteX4" fmla="*/ 41230 w 3865955"/>
              <a:gd name="connsiteY4" fmla="*/ 1948069 h 3166760"/>
              <a:gd name="connsiteX5" fmla="*/ 391087 w 3865955"/>
              <a:gd name="connsiteY5" fmla="*/ 2234316 h 3166760"/>
              <a:gd name="connsiteX6" fmla="*/ 1218023 w 3865955"/>
              <a:gd name="connsiteY6" fmla="*/ 2218413 h 3166760"/>
              <a:gd name="connsiteX7" fmla="*/ 1989299 w 3865955"/>
              <a:gd name="connsiteY7" fmla="*/ 2138900 h 3166760"/>
              <a:gd name="connsiteX8" fmla="*/ 3269459 w 3865955"/>
              <a:gd name="connsiteY8" fmla="*/ 2091193 h 3166760"/>
              <a:gd name="connsiteX9" fmla="*/ 3818099 w 3865955"/>
              <a:gd name="connsiteY9" fmla="*/ 2997641 h 3166760"/>
              <a:gd name="connsiteX10" fmla="*/ 3802197 w 3865955"/>
              <a:gd name="connsiteY10" fmla="*/ 3164619 h 3166760"/>
              <a:gd name="connsiteX0" fmla="*/ 25327 w 3819504"/>
              <a:gd name="connsiteY0" fmla="*/ 0 h 3164695"/>
              <a:gd name="connsiteX1" fmla="*/ 247964 w 3819504"/>
              <a:gd name="connsiteY1" fmla="*/ 1526650 h 3164695"/>
              <a:gd name="connsiteX2" fmla="*/ 1814371 w 3819504"/>
              <a:gd name="connsiteY2" fmla="*/ 1836751 h 3164695"/>
              <a:gd name="connsiteX3" fmla="*/ 1162364 w 3819504"/>
              <a:gd name="connsiteY3" fmla="*/ 1948069 h 3164695"/>
              <a:gd name="connsiteX4" fmla="*/ 41230 w 3819504"/>
              <a:gd name="connsiteY4" fmla="*/ 1948069 h 3164695"/>
              <a:gd name="connsiteX5" fmla="*/ 391087 w 3819504"/>
              <a:gd name="connsiteY5" fmla="*/ 2234316 h 3164695"/>
              <a:gd name="connsiteX6" fmla="*/ 1218023 w 3819504"/>
              <a:gd name="connsiteY6" fmla="*/ 2218413 h 3164695"/>
              <a:gd name="connsiteX7" fmla="*/ 1989299 w 3819504"/>
              <a:gd name="connsiteY7" fmla="*/ 2138900 h 3164695"/>
              <a:gd name="connsiteX8" fmla="*/ 3269459 w 3819504"/>
              <a:gd name="connsiteY8" fmla="*/ 2091193 h 3164695"/>
              <a:gd name="connsiteX9" fmla="*/ 3690878 w 3819504"/>
              <a:gd name="connsiteY9" fmla="*/ 2647783 h 3164695"/>
              <a:gd name="connsiteX10" fmla="*/ 3802197 w 3819504"/>
              <a:gd name="connsiteY10" fmla="*/ 3164619 h 3164695"/>
              <a:gd name="connsiteX0" fmla="*/ 25327 w 3690878"/>
              <a:gd name="connsiteY0" fmla="*/ 0 h 2647783"/>
              <a:gd name="connsiteX1" fmla="*/ 247964 w 3690878"/>
              <a:gd name="connsiteY1" fmla="*/ 1526650 h 2647783"/>
              <a:gd name="connsiteX2" fmla="*/ 1814371 w 3690878"/>
              <a:gd name="connsiteY2" fmla="*/ 1836751 h 2647783"/>
              <a:gd name="connsiteX3" fmla="*/ 1162364 w 3690878"/>
              <a:gd name="connsiteY3" fmla="*/ 1948069 h 2647783"/>
              <a:gd name="connsiteX4" fmla="*/ 41230 w 3690878"/>
              <a:gd name="connsiteY4" fmla="*/ 1948069 h 2647783"/>
              <a:gd name="connsiteX5" fmla="*/ 391087 w 3690878"/>
              <a:gd name="connsiteY5" fmla="*/ 2234316 h 2647783"/>
              <a:gd name="connsiteX6" fmla="*/ 1218023 w 3690878"/>
              <a:gd name="connsiteY6" fmla="*/ 2218413 h 2647783"/>
              <a:gd name="connsiteX7" fmla="*/ 1989299 w 3690878"/>
              <a:gd name="connsiteY7" fmla="*/ 2138900 h 2647783"/>
              <a:gd name="connsiteX8" fmla="*/ 3269459 w 3690878"/>
              <a:gd name="connsiteY8" fmla="*/ 2091193 h 2647783"/>
              <a:gd name="connsiteX9" fmla="*/ 3690878 w 3690878"/>
              <a:gd name="connsiteY9" fmla="*/ 2647783 h 2647783"/>
              <a:gd name="connsiteX0" fmla="*/ 25327 w 3690878"/>
              <a:gd name="connsiteY0" fmla="*/ 0 h 2886322"/>
              <a:gd name="connsiteX1" fmla="*/ 247964 w 3690878"/>
              <a:gd name="connsiteY1" fmla="*/ 1526650 h 2886322"/>
              <a:gd name="connsiteX2" fmla="*/ 1814371 w 3690878"/>
              <a:gd name="connsiteY2" fmla="*/ 1836751 h 2886322"/>
              <a:gd name="connsiteX3" fmla="*/ 1162364 w 3690878"/>
              <a:gd name="connsiteY3" fmla="*/ 1948069 h 2886322"/>
              <a:gd name="connsiteX4" fmla="*/ 41230 w 3690878"/>
              <a:gd name="connsiteY4" fmla="*/ 1948069 h 2886322"/>
              <a:gd name="connsiteX5" fmla="*/ 391087 w 3690878"/>
              <a:gd name="connsiteY5" fmla="*/ 2234316 h 2886322"/>
              <a:gd name="connsiteX6" fmla="*/ 1218023 w 3690878"/>
              <a:gd name="connsiteY6" fmla="*/ 2218413 h 2886322"/>
              <a:gd name="connsiteX7" fmla="*/ 1989299 w 3690878"/>
              <a:gd name="connsiteY7" fmla="*/ 2138900 h 2886322"/>
              <a:gd name="connsiteX8" fmla="*/ 3269459 w 3690878"/>
              <a:gd name="connsiteY8" fmla="*/ 2091193 h 2886322"/>
              <a:gd name="connsiteX9" fmla="*/ 3690878 w 3690878"/>
              <a:gd name="connsiteY9" fmla="*/ 2886322 h 2886322"/>
              <a:gd name="connsiteX0" fmla="*/ 25327 w 3690878"/>
              <a:gd name="connsiteY0" fmla="*/ 0 h 2886322"/>
              <a:gd name="connsiteX1" fmla="*/ 247964 w 3690878"/>
              <a:gd name="connsiteY1" fmla="*/ 1526650 h 2886322"/>
              <a:gd name="connsiteX2" fmla="*/ 1814371 w 3690878"/>
              <a:gd name="connsiteY2" fmla="*/ 1836751 h 2886322"/>
              <a:gd name="connsiteX3" fmla="*/ 1162364 w 3690878"/>
              <a:gd name="connsiteY3" fmla="*/ 1948069 h 2886322"/>
              <a:gd name="connsiteX4" fmla="*/ 41230 w 3690878"/>
              <a:gd name="connsiteY4" fmla="*/ 1948069 h 2886322"/>
              <a:gd name="connsiteX5" fmla="*/ 391087 w 3690878"/>
              <a:gd name="connsiteY5" fmla="*/ 2234316 h 2886322"/>
              <a:gd name="connsiteX6" fmla="*/ 1218023 w 3690878"/>
              <a:gd name="connsiteY6" fmla="*/ 2218413 h 2886322"/>
              <a:gd name="connsiteX7" fmla="*/ 1989299 w 3690878"/>
              <a:gd name="connsiteY7" fmla="*/ 2138900 h 2886322"/>
              <a:gd name="connsiteX8" fmla="*/ 3269459 w 3690878"/>
              <a:gd name="connsiteY8" fmla="*/ 2091193 h 2886322"/>
              <a:gd name="connsiteX9" fmla="*/ 3690878 w 3690878"/>
              <a:gd name="connsiteY9" fmla="*/ 2886322 h 2886322"/>
              <a:gd name="connsiteX0" fmla="*/ 933694 w 4599245"/>
              <a:gd name="connsiteY0" fmla="*/ 0 h 2886322"/>
              <a:gd name="connsiteX1" fmla="*/ 1156331 w 4599245"/>
              <a:gd name="connsiteY1" fmla="*/ 1526650 h 2886322"/>
              <a:gd name="connsiteX2" fmla="*/ 2722738 w 4599245"/>
              <a:gd name="connsiteY2" fmla="*/ 1836751 h 2886322"/>
              <a:gd name="connsiteX3" fmla="*/ 2070731 w 4599245"/>
              <a:gd name="connsiteY3" fmla="*/ 1948069 h 2886322"/>
              <a:gd name="connsiteX4" fmla="*/ 10704 w 4599245"/>
              <a:gd name="connsiteY4" fmla="*/ 1948069 h 2886322"/>
              <a:gd name="connsiteX5" fmla="*/ 1299454 w 4599245"/>
              <a:gd name="connsiteY5" fmla="*/ 2234316 h 2886322"/>
              <a:gd name="connsiteX6" fmla="*/ 2126390 w 4599245"/>
              <a:gd name="connsiteY6" fmla="*/ 2218413 h 2886322"/>
              <a:gd name="connsiteX7" fmla="*/ 2897666 w 4599245"/>
              <a:gd name="connsiteY7" fmla="*/ 2138900 h 2886322"/>
              <a:gd name="connsiteX8" fmla="*/ 4177826 w 4599245"/>
              <a:gd name="connsiteY8" fmla="*/ 2091193 h 2886322"/>
              <a:gd name="connsiteX9" fmla="*/ 4599245 w 4599245"/>
              <a:gd name="connsiteY9" fmla="*/ 2886322 h 2886322"/>
              <a:gd name="connsiteX0" fmla="*/ 1064544 w 4730095"/>
              <a:gd name="connsiteY0" fmla="*/ 0 h 2886322"/>
              <a:gd name="connsiteX1" fmla="*/ 1287181 w 4730095"/>
              <a:gd name="connsiteY1" fmla="*/ 1526650 h 2886322"/>
              <a:gd name="connsiteX2" fmla="*/ 2853588 w 4730095"/>
              <a:gd name="connsiteY2" fmla="*/ 1836751 h 2886322"/>
              <a:gd name="connsiteX3" fmla="*/ 2201581 w 4730095"/>
              <a:gd name="connsiteY3" fmla="*/ 1948069 h 2886322"/>
              <a:gd name="connsiteX4" fmla="*/ 141554 w 4730095"/>
              <a:gd name="connsiteY4" fmla="*/ 1948069 h 2886322"/>
              <a:gd name="connsiteX5" fmla="*/ 409768 w 4730095"/>
              <a:gd name="connsiteY5" fmla="*/ 2234316 h 2886322"/>
              <a:gd name="connsiteX6" fmla="*/ 2257240 w 4730095"/>
              <a:gd name="connsiteY6" fmla="*/ 2218413 h 2886322"/>
              <a:gd name="connsiteX7" fmla="*/ 3028516 w 4730095"/>
              <a:gd name="connsiteY7" fmla="*/ 2138900 h 2886322"/>
              <a:gd name="connsiteX8" fmla="*/ 4308676 w 4730095"/>
              <a:gd name="connsiteY8" fmla="*/ 2091193 h 2886322"/>
              <a:gd name="connsiteX9" fmla="*/ 4730095 w 4730095"/>
              <a:gd name="connsiteY9" fmla="*/ 2886322 h 2886322"/>
              <a:gd name="connsiteX0" fmla="*/ 1064544 w 4730095"/>
              <a:gd name="connsiteY0" fmla="*/ 0 h 2886322"/>
              <a:gd name="connsiteX1" fmla="*/ 1287181 w 4730095"/>
              <a:gd name="connsiteY1" fmla="*/ 1526650 h 2886322"/>
              <a:gd name="connsiteX2" fmla="*/ 2201581 w 4730095"/>
              <a:gd name="connsiteY2" fmla="*/ 1948069 h 2886322"/>
              <a:gd name="connsiteX3" fmla="*/ 141554 w 4730095"/>
              <a:gd name="connsiteY3" fmla="*/ 1948069 h 2886322"/>
              <a:gd name="connsiteX4" fmla="*/ 409768 w 4730095"/>
              <a:gd name="connsiteY4" fmla="*/ 2234316 h 2886322"/>
              <a:gd name="connsiteX5" fmla="*/ 2257240 w 4730095"/>
              <a:gd name="connsiteY5" fmla="*/ 2218413 h 2886322"/>
              <a:gd name="connsiteX6" fmla="*/ 3028516 w 4730095"/>
              <a:gd name="connsiteY6" fmla="*/ 2138900 h 2886322"/>
              <a:gd name="connsiteX7" fmla="*/ 4308676 w 4730095"/>
              <a:gd name="connsiteY7" fmla="*/ 2091193 h 2886322"/>
              <a:gd name="connsiteX8" fmla="*/ 4730095 w 4730095"/>
              <a:gd name="connsiteY8" fmla="*/ 2886322 h 2886322"/>
              <a:gd name="connsiteX0" fmla="*/ 996815 w 4662366"/>
              <a:gd name="connsiteY0" fmla="*/ 0 h 2886322"/>
              <a:gd name="connsiteX1" fmla="*/ 1219452 w 4662366"/>
              <a:gd name="connsiteY1" fmla="*/ 1526650 h 2886322"/>
              <a:gd name="connsiteX2" fmla="*/ 73825 w 4662366"/>
              <a:gd name="connsiteY2" fmla="*/ 1948069 h 2886322"/>
              <a:gd name="connsiteX3" fmla="*/ 342039 w 4662366"/>
              <a:gd name="connsiteY3" fmla="*/ 2234316 h 2886322"/>
              <a:gd name="connsiteX4" fmla="*/ 2189511 w 4662366"/>
              <a:gd name="connsiteY4" fmla="*/ 2218413 h 2886322"/>
              <a:gd name="connsiteX5" fmla="*/ 2960787 w 4662366"/>
              <a:gd name="connsiteY5" fmla="*/ 2138900 h 2886322"/>
              <a:gd name="connsiteX6" fmla="*/ 4240947 w 4662366"/>
              <a:gd name="connsiteY6" fmla="*/ 2091193 h 2886322"/>
              <a:gd name="connsiteX7" fmla="*/ 4662366 w 4662366"/>
              <a:gd name="connsiteY7" fmla="*/ 2886322 h 2886322"/>
              <a:gd name="connsiteX0" fmla="*/ 673599 w 4339150"/>
              <a:gd name="connsiteY0" fmla="*/ 0 h 2886322"/>
              <a:gd name="connsiteX1" fmla="*/ 896236 w 4339150"/>
              <a:gd name="connsiteY1" fmla="*/ 1526650 h 2886322"/>
              <a:gd name="connsiteX2" fmla="*/ 18823 w 4339150"/>
              <a:gd name="connsiteY2" fmla="*/ 2234316 h 2886322"/>
              <a:gd name="connsiteX3" fmla="*/ 1866295 w 4339150"/>
              <a:gd name="connsiteY3" fmla="*/ 2218413 h 2886322"/>
              <a:gd name="connsiteX4" fmla="*/ 2637571 w 4339150"/>
              <a:gd name="connsiteY4" fmla="*/ 2138900 h 2886322"/>
              <a:gd name="connsiteX5" fmla="*/ 3917731 w 4339150"/>
              <a:gd name="connsiteY5" fmla="*/ 2091193 h 2886322"/>
              <a:gd name="connsiteX6" fmla="*/ 4339150 w 4339150"/>
              <a:gd name="connsiteY6" fmla="*/ 2886322 h 2886322"/>
              <a:gd name="connsiteX0" fmla="*/ 673599 w 4339150"/>
              <a:gd name="connsiteY0" fmla="*/ 0 h 2886322"/>
              <a:gd name="connsiteX1" fmla="*/ 896236 w 4339150"/>
              <a:gd name="connsiteY1" fmla="*/ 1526650 h 2886322"/>
              <a:gd name="connsiteX2" fmla="*/ 18823 w 4339150"/>
              <a:gd name="connsiteY2" fmla="*/ 2234316 h 2886322"/>
              <a:gd name="connsiteX3" fmla="*/ 1866295 w 4339150"/>
              <a:gd name="connsiteY3" fmla="*/ 2218413 h 2886322"/>
              <a:gd name="connsiteX4" fmla="*/ 3917731 w 4339150"/>
              <a:gd name="connsiteY4" fmla="*/ 2091193 h 2886322"/>
              <a:gd name="connsiteX5" fmla="*/ 4339150 w 4339150"/>
              <a:gd name="connsiteY5" fmla="*/ 2886322 h 2886322"/>
              <a:gd name="connsiteX0" fmla="*/ 673599 w 4339150"/>
              <a:gd name="connsiteY0" fmla="*/ 0 h 2886322"/>
              <a:gd name="connsiteX1" fmla="*/ 896236 w 4339150"/>
              <a:gd name="connsiteY1" fmla="*/ 1526650 h 2886322"/>
              <a:gd name="connsiteX2" fmla="*/ 18823 w 4339150"/>
              <a:gd name="connsiteY2" fmla="*/ 2234316 h 2886322"/>
              <a:gd name="connsiteX3" fmla="*/ 1866295 w 4339150"/>
              <a:gd name="connsiteY3" fmla="*/ 2218413 h 2886322"/>
              <a:gd name="connsiteX4" fmla="*/ 4339150 w 4339150"/>
              <a:gd name="connsiteY4" fmla="*/ 2886322 h 2886322"/>
              <a:gd name="connsiteX0" fmla="*/ 796881 w 4462432"/>
              <a:gd name="connsiteY0" fmla="*/ 0 h 2886322"/>
              <a:gd name="connsiteX1" fmla="*/ 1019518 w 4462432"/>
              <a:gd name="connsiteY1" fmla="*/ 1526650 h 2886322"/>
              <a:gd name="connsiteX2" fmla="*/ 142105 w 4462432"/>
              <a:gd name="connsiteY2" fmla="*/ 2234316 h 2886322"/>
              <a:gd name="connsiteX3" fmla="*/ 4462432 w 4462432"/>
              <a:gd name="connsiteY3" fmla="*/ 2886322 h 2886322"/>
              <a:gd name="connsiteX0" fmla="*/ 796881 w 1039756"/>
              <a:gd name="connsiteY0" fmla="*/ 0 h 2234316"/>
              <a:gd name="connsiteX1" fmla="*/ 1019518 w 1039756"/>
              <a:gd name="connsiteY1" fmla="*/ 1526650 h 2234316"/>
              <a:gd name="connsiteX2" fmla="*/ 142105 w 1039756"/>
              <a:gd name="connsiteY2" fmla="*/ 2234316 h 2234316"/>
              <a:gd name="connsiteX0" fmla="*/ 350011 w 574478"/>
              <a:gd name="connsiteY0" fmla="*/ 0 h 3132958"/>
              <a:gd name="connsiteX1" fmla="*/ 572648 w 574478"/>
              <a:gd name="connsiteY1" fmla="*/ 1526650 h 3132958"/>
              <a:gd name="connsiteX2" fmla="*/ 186218 w 574478"/>
              <a:gd name="connsiteY2" fmla="*/ 3132958 h 3132958"/>
              <a:gd name="connsiteX0" fmla="*/ 163793 w 388260"/>
              <a:gd name="connsiteY0" fmla="*/ 0 h 3132958"/>
              <a:gd name="connsiteX1" fmla="*/ 386430 w 388260"/>
              <a:gd name="connsiteY1" fmla="*/ 1526650 h 3132958"/>
              <a:gd name="connsiteX2" fmla="*/ 0 w 388260"/>
              <a:gd name="connsiteY2" fmla="*/ 3132958 h 3132958"/>
              <a:gd name="connsiteX0" fmla="*/ 163793 w 163793"/>
              <a:gd name="connsiteY0" fmla="*/ 0 h 3132958"/>
              <a:gd name="connsiteX1" fmla="*/ 145099 w 163793"/>
              <a:gd name="connsiteY1" fmla="*/ 1526650 h 3132958"/>
              <a:gd name="connsiteX2" fmla="*/ 0 w 163793"/>
              <a:gd name="connsiteY2" fmla="*/ 3132958 h 3132958"/>
            </a:gdLst>
            <a:ahLst/>
            <a:cxnLst>
              <a:cxn ang="0">
                <a:pos x="connsiteX0" y="connsiteY0"/>
              </a:cxn>
              <a:cxn ang="0">
                <a:pos x="connsiteX1" y="connsiteY1"/>
              </a:cxn>
              <a:cxn ang="0">
                <a:pos x="connsiteX2" y="connsiteY2"/>
              </a:cxn>
            </a:cxnLst>
            <a:rect l="l" t="t" r="r" b="b"/>
            <a:pathLst>
              <a:path w="163793" h="3132958">
                <a:moveTo>
                  <a:pt x="163793" y="0"/>
                </a:moveTo>
                <a:cubicBezTo>
                  <a:pt x="126024" y="610262"/>
                  <a:pt x="172398" y="1004490"/>
                  <a:pt x="145099" y="1526650"/>
                </a:cubicBezTo>
                <a:cubicBezTo>
                  <a:pt x="117800" y="2048810"/>
                  <a:pt x="381" y="2632473"/>
                  <a:pt x="0" y="3132958"/>
                </a:cubicBezTo>
              </a:path>
            </a:pathLst>
          </a:custGeom>
          <a:ln>
            <a:headEnd type="triangle"/>
            <a:tailEnd type="none"/>
          </a:ln>
        </p:spPr>
        <p:style>
          <a:lnRef idx="2">
            <a:schemeClr val="accent2"/>
          </a:lnRef>
          <a:fillRef idx="0">
            <a:schemeClr val="accent2"/>
          </a:fillRef>
          <a:effectRef idx="1">
            <a:schemeClr val="accent2"/>
          </a:effectRef>
          <a:fontRef idx="minor">
            <a:schemeClr val="tx1"/>
          </a:fontRef>
        </p:style>
        <p:txBody>
          <a:bodyPr rtlCol="0" anchor="ctr"/>
          <a:lstStyle/>
          <a:p>
            <a:pPr algn="ctr"/>
            <a:endParaRPr lang="en-US" dirty="0">
              <a:solidFill>
                <a:prstClr val="black"/>
              </a:solidFill>
            </a:endParaRPr>
          </a:p>
        </p:txBody>
      </p:sp>
      <p:sp>
        <p:nvSpPr>
          <p:cNvPr id="34" name="Freeform 33"/>
          <p:cNvSpPr/>
          <p:nvPr/>
        </p:nvSpPr>
        <p:spPr>
          <a:xfrm>
            <a:off x="9957694" y="3424194"/>
            <a:ext cx="223952" cy="701003"/>
          </a:xfrm>
          <a:custGeom>
            <a:avLst/>
            <a:gdLst>
              <a:gd name="connsiteX0" fmla="*/ 25327 w 3865955"/>
              <a:gd name="connsiteY0" fmla="*/ 0 h 3166760"/>
              <a:gd name="connsiteX1" fmla="*/ 247964 w 3865955"/>
              <a:gd name="connsiteY1" fmla="*/ 1526650 h 3166760"/>
              <a:gd name="connsiteX2" fmla="*/ 1814371 w 3865955"/>
              <a:gd name="connsiteY2" fmla="*/ 1836751 h 3166760"/>
              <a:gd name="connsiteX3" fmla="*/ 1162364 w 3865955"/>
              <a:gd name="connsiteY3" fmla="*/ 1948069 h 3166760"/>
              <a:gd name="connsiteX4" fmla="*/ 41230 w 3865955"/>
              <a:gd name="connsiteY4" fmla="*/ 1948069 h 3166760"/>
              <a:gd name="connsiteX5" fmla="*/ 391087 w 3865955"/>
              <a:gd name="connsiteY5" fmla="*/ 2234316 h 3166760"/>
              <a:gd name="connsiteX6" fmla="*/ 1218023 w 3865955"/>
              <a:gd name="connsiteY6" fmla="*/ 2218413 h 3166760"/>
              <a:gd name="connsiteX7" fmla="*/ 1989299 w 3865955"/>
              <a:gd name="connsiteY7" fmla="*/ 2138900 h 3166760"/>
              <a:gd name="connsiteX8" fmla="*/ 3269459 w 3865955"/>
              <a:gd name="connsiteY8" fmla="*/ 2091193 h 3166760"/>
              <a:gd name="connsiteX9" fmla="*/ 3818099 w 3865955"/>
              <a:gd name="connsiteY9" fmla="*/ 2997641 h 3166760"/>
              <a:gd name="connsiteX10" fmla="*/ 3802197 w 3865955"/>
              <a:gd name="connsiteY10" fmla="*/ 3164619 h 3166760"/>
              <a:gd name="connsiteX0" fmla="*/ 25327 w 3819504"/>
              <a:gd name="connsiteY0" fmla="*/ 0 h 3164695"/>
              <a:gd name="connsiteX1" fmla="*/ 247964 w 3819504"/>
              <a:gd name="connsiteY1" fmla="*/ 1526650 h 3164695"/>
              <a:gd name="connsiteX2" fmla="*/ 1814371 w 3819504"/>
              <a:gd name="connsiteY2" fmla="*/ 1836751 h 3164695"/>
              <a:gd name="connsiteX3" fmla="*/ 1162364 w 3819504"/>
              <a:gd name="connsiteY3" fmla="*/ 1948069 h 3164695"/>
              <a:gd name="connsiteX4" fmla="*/ 41230 w 3819504"/>
              <a:gd name="connsiteY4" fmla="*/ 1948069 h 3164695"/>
              <a:gd name="connsiteX5" fmla="*/ 391087 w 3819504"/>
              <a:gd name="connsiteY5" fmla="*/ 2234316 h 3164695"/>
              <a:gd name="connsiteX6" fmla="*/ 1218023 w 3819504"/>
              <a:gd name="connsiteY6" fmla="*/ 2218413 h 3164695"/>
              <a:gd name="connsiteX7" fmla="*/ 1989299 w 3819504"/>
              <a:gd name="connsiteY7" fmla="*/ 2138900 h 3164695"/>
              <a:gd name="connsiteX8" fmla="*/ 3269459 w 3819504"/>
              <a:gd name="connsiteY8" fmla="*/ 2091193 h 3164695"/>
              <a:gd name="connsiteX9" fmla="*/ 3690878 w 3819504"/>
              <a:gd name="connsiteY9" fmla="*/ 2647783 h 3164695"/>
              <a:gd name="connsiteX10" fmla="*/ 3802197 w 3819504"/>
              <a:gd name="connsiteY10" fmla="*/ 3164619 h 3164695"/>
              <a:gd name="connsiteX0" fmla="*/ 25327 w 3690878"/>
              <a:gd name="connsiteY0" fmla="*/ 0 h 2647783"/>
              <a:gd name="connsiteX1" fmla="*/ 247964 w 3690878"/>
              <a:gd name="connsiteY1" fmla="*/ 1526650 h 2647783"/>
              <a:gd name="connsiteX2" fmla="*/ 1814371 w 3690878"/>
              <a:gd name="connsiteY2" fmla="*/ 1836751 h 2647783"/>
              <a:gd name="connsiteX3" fmla="*/ 1162364 w 3690878"/>
              <a:gd name="connsiteY3" fmla="*/ 1948069 h 2647783"/>
              <a:gd name="connsiteX4" fmla="*/ 41230 w 3690878"/>
              <a:gd name="connsiteY4" fmla="*/ 1948069 h 2647783"/>
              <a:gd name="connsiteX5" fmla="*/ 391087 w 3690878"/>
              <a:gd name="connsiteY5" fmla="*/ 2234316 h 2647783"/>
              <a:gd name="connsiteX6" fmla="*/ 1218023 w 3690878"/>
              <a:gd name="connsiteY6" fmla="*/ 2218413 h 2647783"/>
              <a:gd name="connsiteX7" fmla="*/ 1989299 w 3690878"/>
              <a:gd name="connsiteY7" fmla="*/ 2138900 h 2647783"/>
              <a:gd name="connsiteX8" fmla="*/ 3269459 w 3690878"/>
              <a:gd name="connsiteY8" fmla="*/ 2091193 h 2647783"/>
              <a:gd name="connsiteX9" fmla="*/ 3690878 w 3690878"/>
              <a:gd name="connsiteY9" fmla="*/ 2647783 h 2647783"/>
              <a:gd name="connsiteX0" fmla="*/ 25327 w 3690878"/>
              <a:gd name="connsiteY0" fmla="*/ 0 h 2886322"/>
              <a:gd name="connsiteX1" fmla="*/ 247964 w 3690878"/>
              <a:gd name="connsiteY1" fmla="*/ 1526650 h 2886322"/>
              <a:gd name="connsiteX2" fmla="*/ 1814371 w 3690878"/>
              <a:gd name="connsiteY2" fmla="*/ 1836751 h 2886322"/>
              <a:gd name="connsiteX3" fmla="*/ 1162364 w 3690878"/>
              <a:gd name="connsiteY3" fmla="*/ 1948069 h 2886322"/>
              <a:gd name="connsiteX4" fmla="*/ 41230 w 3690878"/>
              <a:gd name="connsiteY4" fmla="*/ 1948069 h 2886322"/>
              <a:gd name="connsiteX5" fmla="*/ 391087 w 3690878"/>
              <a:gd name="connsiteY5" fmla="*/ 2234316 h 2886322"/>
              <a:gd name="connsiteX6" fmla="*/ 1218023 w 3690878"/>
              <a:gd name="connsiteY6" fmla="*/ 2218413 h 2886322"/>
              <a:gd name="connsiteX7" fmla="*/ 1989299 w 3690878"/>
              <a:gd name="connsiteY7" fmla="*/ 2138900 h 2886322"/>
              <a:gd name="connsiteX8" fmla="*/ 3269459 w 3690878"/>
              <a:gd name="connsiteY8" fmla="*/ 2091193 h 2886322"/>
              <a:gd name="connsiteX9" fmla="*/ 3690878 w 3690878"/>
              <a:gd name="connsiteY9" fmla="*/ 2886322 h 2886322"/>
              <a:gd name="connsiteX0" fmla="*/ 25327 w 3690878"/>
              <a:gd name="connsiteY0" fmla="*/ 0 h 2886322"/>
              <a:gd name="connsiteX1" fmla="*/ 247964 w 3690878"/>
              <a:gd name="connsiteY1" fmla="*/ 1526650 h 2886322"/>
              <a:gd name="connsiteX2" fmla="*/ 1814371 w 3690878"/>
              <a:gd name="connsiteY2" fmla="*/ 1836751 h 2886322"/>
              <a:gd name="connsiteX3" fmla="*/ 1162364 w 3690878"/>
              <a:gd name="connsiteY3" fmla="*/ 1948069 h 2886322"/>
              <a:gd name="connsiteX4" fmla="*/ 41230 w 3690878"/>
              <a:gd name="connsiteY4" fmla="*/ 1948069 h 2886322"/>
              <a:gd name="connsiteX5" fmla="*/ 391087 w 3690878"/>
              <a:gd name="connsiteY5" fmla="*/ 2234316 h 2886322"/>
              <a:gd name="connsiteX6" fmla="*/ 1218023 w 3690878"/>
              <a:gd name="connsiteY6" fmla="*/ 2218413 h 2886322"/>
              <a:gd name="connsiteX7" fmla="*/ 1989299 w 3690878"/>
              <a:gd name="connsiteY7" fmla="*/ 2138900 h 2886322"/>
              <a:gd name="connsiteX8" fmla="*/ 3269459 w 3690878"/>
              <a:gd name="connsiteY8" fmla="*/ 2091193 h 2886322"/>
              <a:gd name="connsiteX9" fmla="*/ 3690878 w 3690878"/>
              <a:gd name="connsiteY9" fmla="*/ 2886322 h 2886322"/>
              <a:gd name="connsiteX0" fmla="*/ 933694 w 4599245"/>
              <a:gd name="connsiteY0" fmla="*/ 0 h 2886322"/>
              <a:gd name="connsiteX1" fmla="*/ 1156331 w 4599245"/>
              <a:gd name="connsiteY1" fmla="*/ 1526650 h 2886322"/>
              <a:gd name="connsiteX2" fmla="*/ 2722738 w 4599245"/>
              <a:gd name="connsiteY2" fmla="*/ 1836751 h 2886322"/>
              <a:gd name="connsiteX3" fmla="*/ 2070731 w 4599245"/>
              <a:gd name="connsiteY3" fmla="*/ 1948069 h 2886322"/>
              <a:gd name="connsiteX4" fmla="*/ 10704 w 4599245"/>
              <a:gd name="connsiteY4" fmla="*/ 1948069 h 2886322"/>
              <a:gd name="connsiteX5" fmla="*/ 1299454 w 4599245"/>
              <a:gd name="connsiteY5" fmla="*/ 2234316 h 2886322"/>
              <a:gd name="connsiteX6" fmla="*/ 2126390 w 4599245"/>
              <a:gd name="connsiteY6" fmla="*/ 2218413 h 2886322"/>
              <a:gd name="connsiteX7" fmla="*/ 2897666 w 4599245"/>
              <a:gd name="connsiteY7" fmla="*/ 2138900 h 2886322"/>
              <a:gd name="connsiteX8" fmla="*/ 4177826 w 4599245"/>
              <a:gd name="connsiteY8" fmla="*/ 2091193 h 2886322"/>
              <a:gd name="connsiteX9" fmla="*/ 4599245 w 4599245"/>
              <a:gd name="connsiteY9" fmla="*/ 2886322 h 2886322"/>
              <a:gd name="connsiteX0" fmla="*/ 1064544 w 4730095"/>
              <a:gd name="connsiteY0" fmla="*/ 0 h 2886322"/>
              <a:gd name="connsiteX1" fmla="*/ 1287181 w 4730095"/>
              <a:gd name="connsiteY1" fmla="*/ 1526650 h 2886322"/>
              <a:gd name="connsiteX2" fmla="*/ 2853588 w 4730095"/>
              <a:gd name="connsiteY2" fmla="*/ 1836751 h 2886322"/>
              <a:gd name="connsiteX3" fmla="*/ 2201581 w 4730095"/>
              <a:gd name="connsiteY3" fmla="*/ 1948069 h 2886322"/>
              <a:gd name="connsiteX4" fmla="*/ 141554 w 4730095"/>
              <a:gd name="connsiteY4" fmla="*/ 1948069 h 2886322"/>
              <a:gd name="connsiteX5" fmla="*/ 409768 w 4730095"/>
              <a:gd name="connsiteY5" fmla="*/ 2234316 h 2886322"/>
              <a:gd name="connsiteX6" fmla="*/ 2257240 w 4730095"/>
              <a:gd name="connsiteY6" fmla="*/ 2218413 h 2886322"/>
              <a:gd name="connsiteX7" fmla="*/ 3028516 w 4730095"/>
              <a:gd name="connsiteY7" fmla="*/ 2138900 h 2886322"/>
              <a:gd name="connsiteX8" fmla="*/ 4308676 w 4730095"/>
              <a:gd name="connsiteY8" fmla="*/ 2091193 h 2886322"/>
              <a:gd name="connsiteX9" fmla="*/ 4730095 w 4730095"/>
              <a:gd name="connsiteY9" fmla="*/ 2886322 h 2886322"/>
              <a:gd name="connsiteX0" fmla="*/ 1064544 w 4730095"/>
              <a:gd name="connsiteY0" fmla="*/ 0 h 2886322"/>
              <a:gd name="connsiteX1" fmla="*/ 1287181 w 4730095"/>
              <a:gd name="connsiteY1" fmla="*/ 1526650 h 2886322"/>
              <a:gd name="connsiteX2" fmla="*/ 2201581 w 4730095"/>
              <a:gd name="connsiteY2" fmla="*/ 1948069 h 2886322"/>
              <a:gd name="connsiteX3" fmla="*/ 141554 w 4730095"/>
              <a:gd name="connsiteY3" fmla="*/ 1948069 h 2886322"/>
              <a:gd name="connsiteX4" fmla="*/ 409768 w 4730095"/>
              <a:gd name="connsiteY4" fmla="*/ 2234316 h 2886322"/>
              <a:gd name="connsiteX5" fmla="*/ 2257240 w 4730095"/>
              <a:gd name="connsiteY5" fmla="*/ 2218413 h 2886322"/>
              <a:gd name="connsiteX6" fmla="*/ 3028516 w 4730095"/>
              <a:gd name="connsiteY6" fmla="*/ 2138900 h 2886322"/>
              <a:gd name="connsiteX7" fmla="*/ 4308676 w 4730095"/>
              <a:gd name="connsiteY7" fmla="*/ 2091193 h 2886322"/>
              <a:gd name="connsiteX8" fmla="*/ 4730095 w 4730095"/>
              <a:gd name="connsiteY8" fmla="*/ 2886322 h 2886322"/>
              <a:gd name="connsiteX0" fmla="*/ 996815 w 4662366"/>
              <a:gd name="connsiteY0" fmla="*/ 0 h 2886322"/>
              <a:gd name="connsiteX1" fmla="*/ 1219452 w 4662366"/>
              <a:gd name="connsiteY1" fmla="*/ 1526650 h 2886322"/>
              <a:gd name="connsiteX2" fmla="*/ 73825 w 4662366"/>
              <a:gd name="connsiteY2" fmla="*/ 1948069 h 2886322"/>
              <a:gd name="connsiteX3" fmla="*/ 342039 w 4662366"/>
              <a:gd name="connsiteY3" fmla="*/ 2234316 h 2886322"/>
              <a:gd name="connsiteX4" fmla="*/ 2189511 w 4662366"/>
              <a:gd name="connsiteY4" fmla="*/ 2218413 h 2886322"/>
              <a:gd name="connsiteX5" fmla="*/ 2960787 w 4662366"/>
              <a:gd name="connsiteY5" fmla="*/ 2138900 h 2886322"/>
              <a:gd name="connsiteX6" fmla="*/ 4240947 w 4662366"/>
              <a:gd name="connsiteY6" fmla="*/ 2091193 h 2886322"/>
              <a:gd name="connsiteX7" fmla="*/ 4662366 w 4662366"/>
              <a:gd name="connsiteY7" fmla="*/ 2886322 h 2886322"/>
              <a:gd name="connsiteX0" fmla="*/ 673599 w 4339150"/>
              <a:gd name="connsiteY0" fmla="*/ 0 h 2886322"/>
              <a:gd name="connsiteX1" fmla="*/ 896236 w 4339150"/>
              <a:gd name="connsiteY1" fmla="*/ 1526650 h 2886322"/>
              <a:gd name="connsiteX2" fmla="*/ 18823 w 4339150"/>
              <a:gd name="connsiteY2" fmla="*/ 2234316 h 2886322"/>
              <a:gd name="connsiteX3" fmla="*/ 1866295 w 4339150"/>
              <a:gd name="connsiteY3" fmla="*/ 2218413 h 2886322"/>
              <a:gd name="connsiteX4" fmla="*/ 2637571 w 4339150"/>
              <a:gd name="connsiteY4" fmla="*/ 2138900 h 2886322"/>
              <a:gd name="connsiteX5" fmla="*/ 3917731 w 4339150"/>
              <a:gd name="connsiteY5" fmla="*/ 2091193 h 2886322"/>
              <a:gd name="connsiteX6" fmla="*/ 4339150 w 4339150"/>
              <a:gd name="connsiteY6" fmla="*/ 2886322 h 2886322"/>
              <a:gd name="connsiteX0" fmla="*/ 673599 w 4339150"/>
              <a:gd name="connsiteY0" fmla="*/ 0 h 2886322"/>
              <a:gd name="connsiteX1" fmla="*/ 896236 w 4339150"/>
              <a:gd name="connsiteY1" fmla="*/ 1526650 h 2886322"/>
              <a:gd name="connsiteX2" fmla="*/ 18823 w 4339150"/>
              <a:gd name="connsiteY2" fmla="*/ 2234316 h 2886322"/>
              <a:gd name="connsiteX3" fmla="*/ 1866295 w 4339150"/>
              <a:gd name="connsiteY3" fmla="*/ 2218413 h 2886322"/>
              <a:gd name="connsiteX4" fmla="*/ 3917731 w 4339150"/>
              <a:gd name="connsiteY4" fmla="*/ 2091193 h 2886322"/>
              <a:gd name="connsiteX5" fmla="*/ 4339150 w 4339150"/>
              <a:gd name="connsiteY5" fmla="*/ 2886322 h 2886322"/>
              <a:gd name="connsiteX0" fmla="*/ 673599 w 4339150"/>
              <a:gd name="connsiteY0" fmla="*/ 0 h 2886322"/>
              <a:gd name="connsiteX1" fmla="*/ 896236 w 4339150"/>
              <a:gd name="connsiteY1" fmla="*/ 1526650 h 2886322"/>
              <a:gd name="connsiteX2" fmla="*/ 18823 w 4339150"/>
              <a:gd name="connsiteY2" fmla="*/ 2234316 h 2886322"/>
              <a:gd name="connsiteX3" fmla="*/ 1866295 w 4339150"/>
              <a:gd name="connsiteY3" fmla="*/ 2218413 h 2886322"/>
              <a:gd name="connsiteX4" fmla="*/ 4339150 w 4339150"/>
              <a:gd name="connsiteY4" fmla="*/ 2886322 h 2886322"/>
              <a:gd name="connsiteX0" fmla="*/ 796881 w 4462432"/>
              <a:gd name="connsiteY0" fmla="*/ 0 h 2886322"/>
              <a:gd name="connsiteX1" fmla="*/ 1019518 w 4462432"/>
              <a:gd name="connsiteY1" fmla="*/ 1526650 h 2886322"/>
              <a:gd name="connsiteX2" fmla="*/ 142105 w 4462432"/>
              <a:gd name="connsiteY2" fmla="*/ 2234316 h 2886322"/>
              <a:gd name="connsiteX3" fmla="*/ 4462432 w 4462432"/>
              <a:gd name="connsiteY3" fmla="*/ 2886322 h 2886322"/>
              <a:gd name="connsiteX0" fmla="*/ 796881 w 1039756"/>
              <a:gd name="connsiteY0" fmla="*/ 0 h 2234316"/>
              <a:gd name="connsiteX1" fmla="*/ 1019518 w 1039756"/>
              <a:gd name="connsiteY1" fmla="*/ 1526650 h 2234316"/>
              <a:gd name="connsiteX2" fmla="*/ 142105 w 1039756"/>
              <a:gd name="connsiteY2" fmla="*/ 2234316 h 2234316"/>
              <a:gd name="connsiteX0" fmla="*/ 350011 w 574478"/>
              <a:gd name="connsiteY0" fmla="*/ 0 h 3132958"/>
              <a:gd name="connsiteX1" fmla="*/ 572648 w 574478"/>
              <a:gd name="connsiteY1" fmla="*/ 1526650 h 3132958"/>
              <a:gd name="connsiteX2" fmla="*/ 186218 w 574478"/>
              <a:gd name="connsiteY2" fmla="*/ 3132958 h 3132958"/>
              <a:gd name="connsiteX0" fmla="*/ 163793 w 388260"/>
              <a:gd name="connsiteY0" fmla="*/ 0 h 3132958"/>
              <a:gd name="connsiteX1" fmla="*/ 386430 w 388260"/>
              <a:gd name="connsiteY1" fmla="*/ 1526650 h 3132958"/>
              <a:gd name="connsiteX2" fmla="*/ 0 w 388260"/>
              <a:gd name="connsiteY2" fmla="*/ 3132958 h 3132958"/>
              <a:gd name="connsiteX0" fmla="*/ 163793 w 163793"/>
              <a:gd name="connsiteY0" fmla="*/ 0 h 3132958"/>
              <a:gd name="connsiteX1" fmla="*/ 145099 w 163793"/>
              <a:gd name="connsiteY1" fmla="*/ 1526650 h 3132958"/>
              <a:gd name="connsiteX2" fmla="*/ 0 w 163793"/>
              <a:gd name="connsiteY2" fmla="*/ 3132958 h 3132958"/>
            </a:gdLst>
            <a:ahLst/>
            <a:cxnLst>
              <a:cxn ang="0">
                <a:pos x="connsiteX0" y="connsiteY0"/>
              </a:cxn>
              <a:cxn ang="0">
                <a:pos x="connsiteX1" y="connsiteY1"/>
              </a:cxn>
              <a:cxn ang="0">
                <a:pos x="connsiteX2" y="connsiteY2"/>
              </a:cxn>
            </a:cxnLst>
            <a:rect l="l" t="t" r="r" b="b"/>
            <a:pathLst>
              <a:path w="163793" h="3132958">
                <a:moveTo>
                  <a:pt x="163793" y="0"/>
                </a:moveTo>
                <a:cubicBezTo>
                  <a:pt x="126024" y="610262"/>
                  <a:pt x="172398" y="1004490"/>
                  <a:pt x="145099" y="1526650"/>
                </a:cubicBezTo>
                <a:cubicBezTo>
                  <a:pt x="117800" y="2048810"/>
                  <a:pt x="381" y="2632473"/>
                  <a:pt x="0" y="3132958"/>
                </a:cubicBezTo>
              </a:path>
            </a:pathLst>
          </a:custGeom>
          <a:ln>
            <a:headEnd type="none"/>
            <a:tailEnd type="triangle"/>
          </a:ln>
        </p:spPr>
        <p:style>
          <a:lnRef idx="2">
            <a:schemeClr val="accent3"/>
          </a:lnRef>
          <a:fillRef idx="0">
            <a:schemeClr val="accent3"/>
          </a:fillRef>
          <a:effectRef idx="1">
            <a:schemeClr val="accent3"/>
          </a:effectRef>
          <a:fontRef idx="minor">
            <a:schemeClr val="tx1"/>
          </a:fontRef>
        </p:style>
        <p:txBody>
          <a:bodyPr rtlCol="0" anchor="ctr"/>
          <a:lstStyle/>
          <a:p>
            <a:pPr algn="ctr"/>
            <a:endParaRPr lang="en-US" dirty="0">
              <a:solidFill>
                <a:prstClr val="black"/>
              </a:solidFill>
            </a:endParaRPr>
          </a:p>
        </p:txBody>
      </p:sp>
    </p:spTree>
    <p:extLst>
      <p:ext uri="{BB962C8B-B14F-4D97-AF65-F5344CB8AC3E}">
        <p14:creationId xmlns:p14="http://schemas.microsoft.com/office/powerpoint/2010/main" val="1084950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30" grpId="0" animBg="1"/>
      <p:bldP spid="32" grpId="0" animBg="1"/>
      <p:bldP spid="34" grpId="0" animBg="1"/>
    </p:bldLst>
  </p:timing>
</p:sld>
</file>

<file path=ppt/theme/theme1.xml><?xml version="1.0" encoding="utf-8"?>
<a:theme xmlns:a="http://schemas.openxmlformats.org/drawingml/2006/main" name="2_Int_PPT Template_ClearPro_16x9">
  <a:themeElements>
    <a:clrScheme name="Custom 2">
      <a:dk1>
        <a:sysClr val="windowText" lastClr="000000"/>
      </a:dk1>
      <a:lt1>
        <a:sysClr val="window" lastClr="FFFFFF"/>
      </a:lt1>
      <a:dk2>
        <a:srgbClr val="003C71"/>
      </a:dk2>
      <a:lt2>
        <a:srgbClr val="B1BABF"/>
      </a:lt2>
      <a:accent1>
        <a:srgbClr val="B7D108"/>
      </a:accent1>
      <a:accent2>
        <a:srgbClr val="0071C5"/>
      </a:accent2>
      <a:accent3>
        <a:srgbClr val="009CDA"/>
      </a:accent3>
      <a:accent4>
        <a:srgbClr val="F8D44C"/>
      </a:accent4>
      <a:accent5>
        <a:srgbClr val="FFA400"/>
      </a:accent5>
      <a:accent6>
        <a:srgbClr val="FF4E00"/>
      </a:accent6>
      <a:hlink>
        <a:srgbClr val="C3D600"/>
      </a:hlink>
      <a:folHlink>
        <a:srgbClr val="0071C5"/>
      </a:folHlink>
    </a:clrScheme>
    <a:fontScheme name="Intel Clear">
      <a:majorFont>
        <a:latin typeface="Intel Clear"/>
        <a:ea typeface=""/>
        <a:cs typeface=""/>
      </a:majorFont>
      <a:minorFont>
        <a:latin typeface="Intel Clear"/>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a:solidFill>
            <a:schemeClr val="tx2"/>
          </a:solidFill>
        </a:ln>
        <a:effectLst/>
      </a:spPr>
      <a:bodyPr/>
      <a:lstStyle/>
      <a:style>
        <a:lnRef idx="2">
          <a:schemeClr val="accent1"/>
        </a:lnRef>
        <a:fillRef idx="0">
          <a:schemeClr val="accent1"/>
        </a:fillRef>
        <a:effectRef idx="1">
          <a:schemeClr val="accent1"/>
        </a:effectRef>
        <a:fontRef idx="minor">
          <a:schemeClr val="tx1"/>
        </a:fontRef>
      </a:style>
    </a:lnDef>
    <a:txDef>
      <a:spPr>
        <a:solidFill>
          <a:schemeClr val="bg2">
            <a:lumMod val="20000"/>
            <a:lumOff val="80000"/>
          </a:schemeClr>
        </a:solidFill>
      </a:spPr>
      <a:bodyPr vert="horz" lIns="0" tIns="0" rIns="0" bIns="0" rtlCol="0">
        <a:noAutofit/>
      </a:bodyPr>
      <a:lstStyle>
        <a:defPPr>
          <a:defRPr sz="1100" dirty="0" smtClean="0">
            <a:solidFill>
              <a:srgbClr val="003C71"/>
            </a:solidFill>
          </a:defRPr>
        </a:defPPr>
      </a:lstStyle>
    </a:txDef>
  </a:objectDefaults>
  <a:extraClrSchemeLst/>
</a:theme>
</file>

<file path=ppt/theme/theme2.xml><?xml version="1.0" encoding="utf-8"?>
<a:theme xmlns:a="http://schemas.openxmlformats.org/drawingml/2006/main" name="1_Int_PPT Template_ClearPro_16x9">
  <a:themeElements>
    <a:clrScheme name="Intel Color Palette">
      <a:dk1>
        <a:sysClr val="windowText" lastClr="000000"/>
      </a:dk1>
      <a:lt1>
        <a:sysClr val="window" lastClr="FFFFFF"/>
      </a:lt1>
      <a:dk2>
        <a:srgbClr val="003C71"/>
      </a:dk2>
      <a:lt2>
        <a:srgbClr val="B1BABF"/>
      </a:lt2>
      <a:accent1>
        <a:srgbClr val="0071C5"/>
      </a:accent1>
      <a:accent2>
        <a:srgbClr val="00AEEF"/>
      </a:accent2>
      <a:accent3>
        <a:srgbClr val="F3D54E"/>
      </a:accent3>
      <a:accent4>
        <a:srgbClr val="FFA300"/>
      </a:accent4>
      <a:accent5>
        <a:srgbClr val="FC4C02"/>
      </a:accent5>
      <a:accent6>
        <a:srgbClr val="C3D600"/>
      </a:accent6>
      <a:hlink>
        <a:srgbClr val="0071C5"/>
      </a:hlink>
      <a:folHlink>
        <a:srgbClr val="00AEEF"/>
      </a:folHlink>
    </a:clrScheme>
    <a:fontScheme name="Intel Clear">
      <a:majorFont>
        <a:latin typeface="Intel Clear"/>
        <a:ea typeface=""/>
        <a:cs typeface=""/>
      </a:majorFont>
      <a:minorFont>
        <a:latin typeface="Intel Clear"/>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a:solidFill>
            <a:schemeClr val="tx2"/>
          </a:solidFill>
        </a:ln>
        <a:effectLst/>
      </a:spPr>
      <a:bodyPr/>
      <a:lstStyle/>
      <a:style>
        <a:lnRef idx="2">
          <a:schemeClr val="accent1"/>
        </a:lnRef>
        <a:fillRef idx="0">
          <a:schemeClr val="accent1"/>
        </a:fillRef>
        <a:effectRef idx="1">
          <a:schemeClr val="accent1"/>
        </a:effectRef>
        <a:fontRef idx="minor">
          <a:schemeClr val="tx1"/>
        </a:fontRef>
      </a:style>
    </a:lnDef>
    <a:txDef>
      <a:spPr>
        <a:noFill/>
      </a:spPr>
      <a:bodyPr vert="horz" wrap="square" lIns="0" tIns="0" rIns="0" bIns="0" rtlCol="0">
        <a:spAutoFit/>
      </a:bodyPr>
      <a:lstStyle>
        <a:defPPr>
          <a:defRPr sz="1100" dirty="0" err="1" smtClean="0">
            <a:solidFill>
              <a:srgbClr val="003C71"/>
            </a:solidFill>
          </a:defRPr>
        </a:defPPr>
      </a:lstStyle>
    </a:txDef>
  </a:objectDefaults>
  <a:extraClrSchemeLst/>
</a:theme>
</file>

<file path=ppt/theme/theme3.xml><?xml version="1.0" encoding="utf-8"?>
<a:theme xmlns:a="http://schemas.openxmlformats.org/drawingml/2006/main" name="Int_PPT Template_ClearPro_16x9">
  <a:themeElements>
    <a:clrScheme name="Intel Color Palette">
      <a:dk1>
        <a:sysClr val="windowText" lastClr="000000"/>
      </a:dk1>
      <a:lt1>
        <a:sysClr val="window" lastClr="FFFFFF"/>
      </a:lt1>
      <a:dk2>
        <a:srgbClr val="003C71"/>
      </a:dk2>
      <a:lt2>
        <a:srgbClr val="B1BABF"/>
      </a:lt2>
      <a:accent1>
        <a:srgbClr val="0071C5"/>
      </a:accent1>
      <a:accent2>
        <a:srgbClr val="00AEEF"/>
      </a:accent2>
      <a:accent3>
        <a:srgbClr val="F3D54E"/>
      </a:accent3>
      <a:accent4>
        <a:srgbClr val="FFA300"/>
      </a:accent4>
      <a:accent5>
        <a:srgbClr val="FC4C02"/>
      </a:accent5>
      <a:accent6>
        <a:srgbClr val="C3D600"/>
      </a:accent6>
      <a:hlink>
        <a:srgbClr val="0071C5"/>
      </a:hlink>
      <a:folHlink>
        <a:srgbClr val="00AEEF"/>
      </a:folHlink>
    </a:clrScheme>
    <a:fontScheme name="Intel Clear">
      <a:majorFont>
        <a:latin typeface="Intel Clear"/>
        <a:ea typeface=""/>
        <a:cs typeface=""/>
      </a:majorFont>
      <a:minorFont>
        <a:latin typeface="Intel Clear"/>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a:solidFill>
            <a:schemeClr val="tx2"/>
          </a:solidFill>
        </a:ln>
        <a:effectLst/>
      </a:spPr>
      <a:bodyPr/>
      <a:lstStyle/>
      <a:style>
        <a:lnRef idx="2">
          <a:schemeClr val="accent1"/>
        </a:lnRef>
        <a:fillRef idx="0">
          <a:schemeClr val="accent1"/>
        </a:fillRef>
        <a:effectRef idx="1">
          <a:schemeClr val="accent1"/>
        </a:effectRef>
        <a:fontRef idx="minor">
          <a:schemeClr val="tx1"/>
        </a:fontRef>
      </a:style>
    </a:lnDef>
    <a:txDef>
      <a:spPr>
        <a:noFill/>
      </a:spPr>
      <a:bodyPr vert="horz" wrap="square" lIns="0" tIns="0" rIns="0" bIns="0" rtlCol="0">
        <a:spAutoFit/>
      </a:bodyPr>
      <a:lstStyle>
        <a:defPPr>
          <a:defRPr sz="1100" dirty="0" err="1" smtClean="0">
            <a:solidFill>
              <a:srgbClr val="003C71"/>
            </a:solidFill>
          </a:defRPr>
        </a:defPPr>
      </a:lstStyle>
    </a:tx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27774</TotalTime>
  <Words>536</Words>
  <Application>Microsoft Macintosh PowerPoint</Application>
  <PresentationFormat>Widescreen</PresentationFormat>
  <Paragraphs>203</Paragraphs>
  <Slides>10</Slides>
  <Notes>7</Notes>
  <HiddenSlides>0</HiddenSlides>
  <MMClips>0</MMClips>
  <ScaleCrop>false</ScaleCrop>
  <HeadingPairs>
    <vt:vector size="6" baseType="variant">
      <vt:variant>
        <vt:lpstr>Fonts Used</vt:lpstr>
      </vt:variant>
      <vt:variant>
        <vt:i4>8</vt:i4>
      </vt:variant>
      <vt:variant>
        <vt:lpstr>Theme</vt:lpstr>
      </vt:variant>
      <vt:variant>
        <vt:i4>3</vt:i4>
      </vt:variant>
      <vt:variant>
        <vt:lpstr>Slide Titles</vt:lpstr>
      </vt:variant>
      <vt:variant>
        <vt:i4>10</vt:i4>
      </vt:variant>
    </vt:vector>
  </HeadingPairs>
  <TitlesOfParts>
    <vt:vector size="21" baseType="lpstr">
      <vt:lpstr>Arial</vt:lpstr>
      <vt:lpstr>Calibri</vt:lpstr>
      <vt:lpstr>Intel Clear</vt:lpstr>
      <vt:lpstr>Intel Clear Light</vt:lpstr>
      <vt:lpstr>Intel Clear Pro</vt:lpstr>
      <vt:lpstr>Microsoft Sans Serif</vt:lpstr>
      <vt:lpstr>Times New Roman</vt:lpstr>
      <vt:lpstr>Wingdings</vt:lpstr>
      <vt:lpstr>2_Int_PPT Template_ClearPro_16x9</vt:lpstr>
      <vt:lpstr>1_Int_PPT Template_ClearPro_16x9</vt:lpstr>
      <vt:lpstr>Int_PPT Template_ClearPro_16x9</vt:lpstr>
      <vt:lpstr>All or Nothing The Challenge of Hardware Offload</vt:lpstr>
      <vt:lpstr>Feature Log</vt:lpstr>
      <vt:lpstr>HW Offload (First Attempt)</vt:lpstr>
      <vt:lpstr>Following the Rules</vt:lpstr>
      <vt:lpstr>PowerPoint Presentation</vt:lpstr>
      <vt:lpstr>PowerPoint Presentation</vt:lpstr>
      <vt:lpstr>OVS Programming Interface</vt:lpstr>
      <vt:lpstr>Megaflow Based Offload – Architecture</vt:lpstr>
      <vt:lpstr>Megaflow Based Offload - Advantages</vt:lpstr>
      <vt:lpstr>An Exact Match of the Data Plane </vt:lpstr>
    </vt:vector>
  </TitlesOfParts>
  <Company>Intel Corporation</Company>
  <LinksUpToDate>false</LinksUpToDate>
  <SharedDoc>false</SharedDoc>
  <HyperlinksChanged>false</HyperlinksChanged>
  <AppVersion>16.0014</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Wong, Lang</dc:creator>
  <cp:keywords>CTPClassification=CTP_IC:VisualMarkings=, CTPClassification=CTP_IC</cp:keywords>
  <cp:lastModifiedBy>Leonard Ybarra</cp:lastModifiedBy>
  <cp:revision>462</cp:revision>
  <dcterms:created xsi:type="dcterms:W3CDTF">2016-04-08T19:09:04Z</dcterms:created>
  <dcterms:modified xsi:type="dcterms:W3CDTF">2018-12-05T23:00:20Z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d5c970c9-d9bc-4e25-885b-8412c140761e</vt:lpwstr>
  </property>
  <property fmtid="{D5CDD505-2E9C-101B-9397-08002B2CF9AE}" pid="3" name="CTP_BU">
    <vt:lpwstr>CONNECTIVITY GROUP</vt:lpwstr>
  </property>
  <property fmtid="{D5CDD505-2E9C-101B-9397-08002B2CF9AE}" pid="4" name="CTP_TimeStamp">
    <vt:lpwstr>2018-12-05 20:52:45Z</vt:lpwstr>
  </property>
  <property fmtid="{D5CDD505-2E9C-101B-9397-08002B2CF9AE}" pid="5" name="CTPClassification">
    <vt:lpwstr>CTP_IC</vt:lpwstr>
  </property>
</Properties>
</file>