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/>
    <p:restoredTop sz="94613"/>
  </p:normalViewPr>
  <p:slideViewPr>
    <p:cSldViewPr snapToGrid="0" snapToObjects="1">
      <p:cViewPr varScale="1">
        <p:scale>
          <a:sx n="79" d="100"/>
          <a:sy n="79" d="100"/>
        </p:scale>
        <p:origin x="224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8F40-8957-2D44-9A57-A05E9723CDFD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4575C-3BEC-AB4B-9E07-97474C772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66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8F40-8957-2D44-9A57-A05E9723CDFD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4575C-3BEC-AB4B-9E07-97474C772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76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8F40-8957-2D44-9A57-A05E9723CDFD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4575C-3BEC-AB4B-9E07-97474C772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2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8F40-8957-2D44-9A57-A05E9723CDFD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4575C-3BEC-AB4B-9E07-97474C772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14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8F40-8957-2D44-9A57-A05E9723CDFD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4575C-3BEC-AB4B-9E07-97474C772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8F40-8957-2D44-9A57-A05E9723CDFD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4575C-3BEC-AB4B-9E07-97474C772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3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8F40-8957-2D44-9A57-A05E9723CDFD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4575C-3BEC-AB4B-9E07-97474C772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73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8F40-8957-2D44-9A57-A05E9723CDFD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4575C-3BEC-AB4B-9E07-97474C772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56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8F40-8957-2D44-9A57-A05E9723CDFD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4575C-3BEC-AB4B-9E07-97474C772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2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8F40-8957-2D44-9A57-A05E9723CDFD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4575C-3BEC-AB4B-9E07-97474C772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13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8F40-8957-2D44-9A57-A05E9723CDFD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4575C-3BEC-AB4B-9E07-97474C772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5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E8F40-8957-2D44-9A57-A05E9723CDFD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4575C-3BEC-AB4B-9E07-97474C772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49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46"/>
            <a:ext cx="12192000" cy="686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21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90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0"/>
            <a:ext cx="12203289" cy="686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9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08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26"/>
            <a:ext cx="12194862" cy="686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46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84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0"/>
            <a:ext cx="12203289" cy="686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16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67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75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57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0"/>
            <a:ext cx="12203289" cy="686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3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0"/>
            <a:ext cx="12203289" cy="686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42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39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0"/>
            <a:ext cx="12203289" cy="686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60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0"/>
            <a:ext cx="12203289" cy="686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29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36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17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27"/>
            <a:ext cx="12192000" cy="686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10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Cassandra Reyes-Jones</dc:creator>
  <cp:lastModifiedBy>Cassandra Reyes-Jones</cp:lastModifiedBy>
  <cp:revision>1</cp:revision>
  <dcterms:created xsi:type="dcterms:W3CDTF">2017-11-17T19:59:28Z</dcterms:created>
  <dcterms:modified xsi:type="dcterms:W3CDTF">2017-11-17T20:03:39Z</dcterms:modified>
</cp:coreProperties>
</file>